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4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63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17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Rut950 Date &amp; Time Settings</a:t>
            </a:r>
            <a:endParaRPr lang="en-US" b="1" dirty="0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433215" y="4941168"/>
            <a:ext cx="6400354" cy="962174"/>
          </a:xfrm>
          <a:prstGeom prst="rect">
            <a:avLst/>
          </a:prstGeom>
        </p:spPr>
        <p:txBody>
          <a:bodyPr lIns="91435" tIns="45718" rIns="91435" bIns="45718"/>
          <a:lstStyle/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Bircom – </a:t>
            </a: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Ergin BOYACI Müşteri 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Deneyimi ve Ürün Geliştirme)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2018</a:t>
            </a:r>
            <a:endParaRPr lang="tr-TR" sz="51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052736"/>
            <a:ext cx="8220282" cy="45365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332656"/>
            <a:ext cx="345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NTP Time sever tanımlaması yapılır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677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908720"/>
            <a:ext cx="7128792" cy="48965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332656"/>
            <a:ext cx="630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Time zone bölgesi seçilir ve üst satırda doğru tarih ve saat görülür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780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5710</TotalTime>
  <Words>32</Words>
  <Application>Microsoft Office PowerPoint</Application>
  <PresentationFormat>On-screen Show (4:3)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맑은 고딕</vt:lpstr>
      <vt:lpstr>Arial</vt:lpstr>
      <vt:lpstr>Calibri</vt:lpstr>
      <vt:lpstr>Bircom Haz?r Template</vt:lpstr>
      <vt:lpstr> Rut950 Date &amp; Time Settings</vt:lpstr>
      <vt:lpstr>PowerPoint Presentation</vt:lpstr>
      <vt:lpstr>PowerPoint Presentation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Boyacı [ Bircom ]</cp:lastModifiedBy>
  <cp:revision>355</cp:revision>
  <dcterms:created xsi:type="dcterms:W3CDTF">2011-08-11T06:57:34Z</dcterms:created>
  <dcterms:modified xsi:type="dcterms:W3CDTF">2018-11-16T10:26:44Z</dcterms:modified>
</cp:coreProperties>
</file>