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2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BC74-EF56-FF4A-B10F-E49F55D4423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6CC0-0AE8-574E-AB44-D0AC8F97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020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496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28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9458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336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594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303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73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236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96CC0-0AE8-574E-AB44-D0AC8F9707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183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518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202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496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939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33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184A2AC2-3487-0B48-8CAB-499ECB40A47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/>
          <a:lstStyle/>
          <a:p>
            <a:r>
              <a:rPr lang="tr-TR" dirty="0" smtClean="0"/>
              <a:t>GXW45XX</a:t>
            </a:r>
            <a:endParaRPr lang="en-US" dirty="0"/>
          </a:p>
        </p:txBody>
      </p:sp>
      <p:sp>
        <p:nvSpPr>
          <p:cNvPr id="6" name="Subtitle 6"/>
          <p:cNvSpPr txBox="1">
            <a:spLocks/>
          </p:cNvSpPr>
          <p:nvPr/>
        </p:nvSpPr>
        <p:spPr>
          <a:xfrm>
            <a:off x="1433215" y="4941168"/>
            <a:ext cx="6400354" cy="962174"/>
          </a:xfrm>
          <a:prstGeom prst="rect">
            <a:avLst/>
          </a:prstGeom>
        </p:spPr>
        <p:txBody>
          <a:bodyPr lIns="91435" tIns="45718" rIns="91435" bIns="45718"/>
          <a:lstStyle/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(Bircom Ergin BOYACI </a:t>
            </a:r>
            <a:r>
              <a:rPr lang="tr-TR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– Müşteri Deneyimi ve Ürün Geliştirme)</a:t>
            </a:r>
          </a:p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2020</a:t>
            </a:r>
            <a:endParaRPr lang="tr-TR" sz="51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1026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215" y="1598935"/>
            <a:ext cx="6028577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3995936" y="292006"/>
            <a:ext cx="174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Yön Tanımlaması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1700808"/>
            <a:ext cx="3259411" cy="3528392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4028403" y="1719567"/>
            <a:ext cx="456009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Yön Tanımlamaları </a:t>
            </a:r>
            <a:r>
              <a:rPr lang="tr-TR" dirty="0" err="1" smtClean="0"/>
              <a:t>Outband</a:t>
            </a:r>
            <a:r>
              <a:rPr lang="tr-TR" dirty="0" smtClean="0"/>
              <a:t> ve </a:t>
            </a:r>
            <a:r>
              <a:rPr lang="tr-TR" dirty="0" err="1" smtClean="0"/>
              <a:t>inbound</a:t>
            </a:r>
            <a:endParaRPr lang="tr-TR" dirty="0" smtClean="0"/>
          </a:p>
          <a:p>
            <a:r>
              <a:rPr lang="tr-TR" dirty="0" err="1" smtClean="0"/>
              <a:t>Routes</a:t>
            </a:r>
            <a:r>
              <a:rPr lang="tr-TR" dirty="0" smtClean="0"/>
              <a:t> </a:t>
            </a:r>
            <a:r>
              <a:rPr lang="tr-TR" dirty="0" err="1" smtClean="0"/>
              <a:t>lerden</a:t>
            </a:r>
            <a:r>
              <a:rPr lang="tr-TR" dirty="0" smtClean="0"/>
              <a:t> yapılır, </a:t>
            </a:r>
          </a:p>
          <a:p>
            <a:endParaRPr lang="tr-TR" dirty="0" smtClean="0"/>
          </a:p>
          <a:p>
            <a:r>
              <a:rPr lang="tr-TR" dirty="0" err="1" smtClean="0"/>
              <a:t>inbound</a:t>
            </a:r>
            <a:r>
              <a:rPr lang="tr-TR" dirty="0" smtClean="0"/>
              <a:t> </a:t>
            </a:r>
            <a:r>
              <a:rPr lang="tr-TR" dirty="0" err="1" smtClean="0"/>
              <a:t>routes</a:t>
            </a:r>
            <a:r>
              <a:rPr lang="tr-TR" dirty="0" smtClean="0"/>
              <a:t> </a:t>
            </a:r>
            <a:r>
              <a:rPr lang="tr-TR" dirty="0" err="1" smtClean="0"/>
              <a:t>ler</a:t>
            </a:r>
            <a:r>
              <a:rPr lang="tr-TR" dirty="0" smtClean="0"/>
              <a:t> den port bazında, </a:t>
            </a:r>
          </a:p>
          <a:p>
            <a:r>
              <a:rPr lang="tr-TR" dirty="0" smtClean="0"/>
              <a:t>yani PRI ve SIP gelecek olan hangi aramaların</a:t>
            </a:r>
          </a:p>
          <a:p>
            <a:r>
              <a:rPr lang="tr-TR" dirty="0"/>
              <a:t>k</a:t>
            </a:r>
            <a:r>
              <a:rPr lang="tr-TR" dirty="0" smtClean="0"/>
              <a:t>abul edileceği kuralı yazılır, aranan ve arayan</a:t>
            </a:r>
          </a:p>
          <a:p>
            <a:r>
              <a:rPr lang="tr-TR" dirty="0"/>
              <a:t>n</a:t>
            </a:r>
            <a:r>
              <a:rPr lang="tr-TR" dirty="0" smtClean="0"/>
              <a:t>umaraya göre ayrı izinler girilebilir.</a:t>
            </a:r>
          </a:p>
          <a:p>
            <a:endParaRPr lang="tr-TR" dirty="0"/>
          </a:p>
          <a:p>
            <a:r>
              <a:rPr lang="tr-TR" dirty="0" err="1" smtClean="0"/>
              <a:t>Outbound</a:t>
            </a:r>
            <a:r>
              <a:rPr lang="tr-TR" dirty="0" smtClean="0"/>
              <a:t>  </a:t>
            </a:r>
            <a:r>
              <a:rPr lang="tr-TR" dirty="0" err="1" smtClean="0"/>
              <a:t>routes</a:t>
            </a:r>
            <a:r>
              <a:rPr lang="tr-TR" dirty="0" smtClean="0"/>
              <a:t> </a:t>
            </a:r>
            <a:r>
              <a:rPr lang="tr-TR" dirty="0" err="1" smtClean="0"/>
              <a:t>ler</a:t>
            </a:r>
            <a:r>
              <a:rPr lang="tr-TR" dirty="0" smtClean="0"/>
              <a:t> de ise cihaza gelmiş olan,</a:t>
            </a:r>
          </a:p>
          <a:p>
            <a:r>
              <a:rPr lang="tr-TR" dirty="0" smtClean="0"/>
              <a:t>Yani </a:t>
            </a:r>
            <a:r>
              <a:rPr lang="tr-TR" dirty="0" err="1" smtClean="0"/>
              <a:t>sip</a:t>
            </a:r>
            <a:r>
              <a:rPr lang="tr-TR" dirty="0" smtClean="0"/>
              <a:t> den veya </a:t>
            </a:r>
            <a:r>
              <a:rPr lang="tr-TR" dirty="0" err="1" smtClean="0"/>
              <a:t>pri</a:t>
            </a:r>
            <a:r>
              <a:rPr lang="tr-TR" dirty="0" smtClean="0"/>
              <a:t> dan gelen aramanın </a:t>
            </a:r>
          </a:p>
          <a:p>
            <a:r>
              <a:rPr lang="tr-TR" dirty="0" smtClean="0"/>
              <a:t>Aranan numaraya göre yönünün yani nereye</a:t>
            </a:r>
          </a:p>
          <a:p>
            <a:r>
              <a:rPr lang="tr-TR" dirty="0" smtClean="0"/>
              <a:t>Gideceğinin tanımı yapılır, </a:t>
            </a:r>
          </a:p>
          <a:p>
            <a:r>
              <a:rPr lang="tr-TR" dirty="0" smtClean="0"/>
              <a:t>Çağrı hedef numaraya göre SIP e mi yoksa </a:t>
            </a:r>
          </a:p>
          <a:p>
            <a:r>
              <a:rPr lang="tr-TR" dirty="0" smtClean="0"/>
              <a:t>PRI ya doğru mu gideceği yönü belirtilir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26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3635896" y="289499"/>
            <a:ext cx="3400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PRI port için örnek </a:t>
            </a:r>
            <a:r>
              <a:rPr lang="tr-TR" dirty="0" err="1" smtClean="0"/>
              <a:t>inbound</a:t>
            </a:r>
            <a:r>
              <a:rPr lang="tr-TR" dirty="0" smtClean="0"/>
              <a:t> tanımı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904874"/>
            <a:ext cx="6143625" cy="2524125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3605" y="3646191"/>
            <a:ext cx="4800600" cy="238125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512576" y="4328229"/>
            <a:ext cx="2571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PRI portundan gelen tüm</a:t>
            </a:r>
          </a:p>
          <a:p>
            <a:r>
              <a:rPr lang="tr-TR" dirty="0" smtClean="0"/>
              <a:t>aramaları kabul et demek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135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3635896" y="289499"/>
            <a:ext cx="3506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SIP </a:t>
            </a:r>
            <a:r>
              <a:rPr lang="tr-TR" dirty="0" err="1" smtClean="0"/>
              <a:t>Trunk</a:t>
            </a:r>
            <a:r>
              <a:rPr lang="tr-TR" dirty="0" smtClean="0"/>
              <a:t> için örnek </a:t>
            </a:r>
            <a:r>
              <a:rPr lang="tr-TR" dirty="0" err="1" smtClean="0"/>
              <a:t>inbound</a:t>
            </a:r>
            <a:r>
              <a:rPr lang="tr-TR" dirty="0" smtClean="0"/>
              <a:t> tanımı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3605" y="3646191"/>
            <a:ext cx="4800600" cy="238125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512576" y="4328229"/>
            <a:ext cx="2571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SIP </a:t>
            </a:r>
            <a:r>
              <a:rPr lang="tr-TR" dirty="0" err="1" smtClean="0"/>
              <a:t>trunk</a:t>
            </a:r>
            <a:r>
              <a:rPr lang="tr-TR" dirty="0" smtClean="0"/>
              <a:t> dan gelen tüm</a:t>
            </a:r>
          </a:p>
          <a:p>
            <a:r>
              <a:rPr lang="tr-TR" dirty="0" smtClean="0"/>
              <a:t>aramaları kabul et demek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584" y="936638"/>
            <a:ext cx="6096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6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052736"/>
            <a:ext cx="8784976" cy="2562225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3904603" y="363392"/>
            <a:ext cx="2301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Outbound</a:t>
            </a:r>
            <a:r>
              <a:rPr lang="tr-TR" dirty="0" smtClean="0"/>
              <a:t> </a:t>
            </a:r>
            <a:r>
              <a:rPr lang="tr-TR" dirty="0" err="1" smtClean="0"/>
              <a:t>routes</a:t>
            </a:r>
            <a:r>
              <a:rPr lang="tr-TR" dirty="0" smtClean="0"/>
              <a:t> ayarı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395536" y="3934973"/>
            <a:ext cx="81258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İnbound</a:t>
            </a:r>
            <a:r>
              <a:rPr lang="tr-TR" dirty="0" smtClean="0"/>
              <a:t> </a:t>
            </a:r>
            <a:r>
              <a:rPr lang="tr-TR" dirty="0" err="1" smtClean="0"/>
              <a:t>rutes</a:t>
            </a:r>
            <a:r>
              <a:rPr lang="tr-TR" dirty="0" smtClean="0"/>
              <a:t> ayarlarından sonra sisteme gelmiş olan çağrıyı hedef numarasına göre </a:t>
            </a:r>
          </a:p>
          <a:p>
            <a:r>
              <a:rPr lang="tr-TR" dirty="0" smtClean="0"/>
              <a:t>Yönlendirilmesi yapılır</a:t>
            </a:r>
          </a:p>
          <a:p>
            <a:r>
              <a:rPr lang="tr-TR" dirty="0" smtClean="0"/>
              <a:t>Örnek: 	02123199740 aranmış ise bunu SIP e gönder</a:t>
            </a:r>
          </a:p>
          <a:p>
            <a:r>
              <a:rPr lang="tr-TR" dirty="0" smtClean="0"/>
              <a:t>		0530 878 59 10 aranmış ise bunu PRI portuna gönder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163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980728"/>
            <a:ext cx="8324542" cy="4536504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3904603" y="349233"/>
            <a:ext cx="2301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Outbound</a:t>
            </a:r>
            <a:r>
              <a:rPr lang="tr-TR" dirty="0" smtClean="0"/>
              <a:t> </a:t>
            </a:r>
            <a:r>
              <a:rPr lang="tr-TR" dirty="0" err="1" smtClean="0"/>
              <a:t>routes</a:t>
            </a:r>
            <a:r>
              <a:rPr lang="tr-TR" dirty="0" smtClean="0"/>
              <a:t> ayarı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666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937783" y="349233"/>
            <a:ext cx="2301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Outbound</a:t>
            </a:r>
            <a:r>
              <a:rPr lang="tr-TR" dirty="0" smtClean="0"/>
              <a:t> </a:t>
            </a:r>
            <a:r>
              <a:rPr lang="tr-TR" dirty="0" err="1" smtClean="0"/>
              <a:t>routes</a:t>
            </a:r>
            <a:r>
              <a:rPr lang="tr-TR" dirty="0" smtClean="0"/>
              <a:t> ayarı</a:t>
            </a:r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576" y="1124744"/>
            <a:ext cx="7936697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49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459" y="1166887"/>
            <a:ext cx="6028577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2572947"/>
            <a:ext cx="6838304" cy="289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2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kış Çizelgesi: İşlem 3"/>
          <p:cNvSpPr/>
          <p:nvPr/>
        </p:nvSpPr>
        <p:spPr>
          <a:xfrm>
            <a:off x="2538244" y="4822650"/>
            <a:ext cx="4536504" cy="151216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GXW 45XX</a:t>
            </a:r>
          </a:p>
          <a:p>
            <a:pPr algn="ctr"/>
            <a:r>
              <a:rPr lang="tr-TR" dirty="0" smtClean="0"/>
              <a:t>IP= 10.10.6.12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6791703" y="2643452"/>
            <a:ext cx="208823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PBX</a:t>
            </a:r>
          </a:p>
          <a:p>
            <a:pPr algn="ctr"/>
            <a:r>
              <a:rPr lang="tr-TR" dirty="0" smtClean="0"/>
              <a:t>PRI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568786" y="2629152"/>
            <a:ext cx="208823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SIP TRUNK</a:t>
            </a:r>
          </a:p>
          <a:p>
            <a:pPr algn="ctr"/>
            <a:r>
              <a:rPr lang="tr-TR" dirty="0" smtClean="0"/>
              <a:t>10.10.6.95</a:t>
            </a: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002228" y="3651564"/>
            <a:ext cx="1189075" cy="11567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 flipH="1">
            <a:off x="6155056" y="3646748"/>
            <a:ext cx="936104" cy="116160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Metin kutusu 11"/>
          <p:cNvSpPr txBox="1"/>
          <p:nvPr/>
        </p:nvSpPr>
        <p:spPr>
          <a:xfrm>
            <a:off x="1500265" y="4206274"/>
            <a:ext cx="1054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Ethernet </a:t>
            </a:r>
            <a:endParaRPr lang="tr-TR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6791703" y="4177874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ISDN PRI</a:t>
            </a:r>
            <a:endParaRPr lang="tr-TR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827584" y="1088763"/>
            <a:ext cx="56639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ÖRNEK:</a:t>
            </a:r>
          </a:p>
          <a:p>
            <a:r>
              <a:rPr lang="tr-TR" dirty="0" smtClean="0"/>
              <a:t>10.10.6.95 ip sinden gelen arama PRI aktarılacak,</a:t>
            </a:r>
          </a:p>
          <a:p>
            <a:r>
              <a:rPr lang="tr-TR" dirty="0" smtClean="0"/>
              <a:t>PRI dan gelen arama da 10.10.6.95 </a:t>
            </a:r>
            <a:r>
              <a:rPr lang="tr-TR" dirty="0"/>
              <a:t>s</a:t>
            </a:r>
            <a:r>
              <a:rPr lang="tr-TR" dirty="0" smtClean="0"/>
              <a:t>unucusuna aktarılacak</a:t>
            </a:r>
          </a:p>
          <a:p>
            <a:r>
              <a:rPr lang="tr-TR" dirty="0" smtClean="0"/>
              <a:t>Not: GXW45XX cihazının IP si 10.10.6.12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36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1700808"/>
            <a:ext cx="7488832" cy="4032448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611560" y="871079"/>
            <a:ext cx="7344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Cihazın ara yüzüne gösterildiği şekilde bağlanabilirsiniz, cihazın aldığı IP ise</a:t>
            </a:r>
          </a:p>
          <a:p>
            <a:r>
              <a:rPr lang="tr-TR" dirty="0" smtClean="0"/>
              <a:t>ekran üzerinden görülebilir.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357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43" y="1628800"/>
            <a:ext cx="9101857" cy="4010025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4067944" y="290883"/>
            <a:ext cx="1714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PRI </a:t>
            </a:r>
            <a:r>
              <a:rPr lang="tr-TR" dirty="0" err="1" smtClean="0"/>
              <a:t>Trunk</a:t>
            </a:r>
            <a:r>
              <a:rPr lang="tr-TR" dirty="0" smtClean="0"/>
              <a:t> tanımı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89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576" y="908720"/>
            <a:ext cx="8523920" cy="4890294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4067944" y="290883"/>
            <a:ext cx="1714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PRI </a:t>
            </a:r>
            <a:r>
              <a:rPr lang="tr-TR" dirty="0" err="1" smtClean="0"/>
              <a:t>Trunk</a:t>
            </a:r>
            <a:r>
              <a:rPr lang="tr-TR" dirty="0" smtClean="0"/>
              <a:t> tanımı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487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3995936" y="260648"/>
            <a:ext cx="178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PRI </a:t>
            </a:r>
            <a:r>
              <a:rPr lang="tr-TR" dirty="0" err="1" smtClean="0"/>
              <a:t>Status</a:t>
            </a:r>
            <a:r>
              <a:rPr lang="tr-TR" dirty="0" smtClean="0"/>
              <a:t> izleme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423" y="1916832"/>
            <a:ext cx="3032348" cy="2508907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5936" y="2420888"/>
            <a:ext cx="397192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56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3868688" y="393692"/>
            <a:ext cx="1713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Sip</a:t>
            </a:r>
            <a:r>
              <a:rPr lang="tr-TR" dirty="0" smtClean="0"/>
              <a:t> </a:t>
            </a:r>
            <a:r>
              <a:rPr lang="tr-TR" dirty="0" err="1" smtClean="0"/>
              <a:t>Trunk</a:t>
            </a:r>
            <a:r>
              <a:rPr lang="tr-TR" dirty="0" smtClean="0"/>
              <a:t> Tanım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1062037"/>
            <a:ext cx="7103119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11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575" y="1844824"/>
            <a:ext cx="2330441" cy="2448272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3923928" y="404664"/>
            <a:ext cx="1655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Sip</a:t>
            </a:r>
            <a:r>
              <a:rPr lang="tr-TR" dirty="0" smtClean="0"/>
              <a:t> </a:t>
            </a:r>
            <a:r>
              <a:rPr lang="tr-TR" dirty="0" err="1" smtClean="0"/>
              <a:t>Trunk</a:t>
            </a:r>
            <a:r>
              <a:rPr lang="tr-TR" dirty="0" smtClean="0"/>
              <a:t> </a:t>
            </a:r>
            <a:r>
              <a:rPr lang="tr-TR" dirty="0" err="1" smtClean="0"/>
              <a:t>status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1370" y="2204864"/>
            <a:ext cx="499563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28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com Haz?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Bircom Haz?r Template.potx</Template>
  <TotalTime>4781</TotalTime>
  <Words>231</Words>
  <Application>Microsoft Office PowerPoint</Application>
  <PresentationFormat>Ekran Gösterisi (4:3)</PresentationFormat>
  <Paragraphs>65</Paragraphs>
  <Slides>15</Slides>
  <Notes>15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맑은 고딕</vt:lpstr>
      <vt:lpstr>Arial</vt:lpstr>
      <vt:lpstr>Calibri</vt:lpstr>
      <vt:lpstr>Bircom Haz?r Template</vt:lpstr>
      <vt:lpstr>GXW45XX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Bircom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Serkan ER</dc:creator>
  <cp:lastModifiedBy>Ergin Boyaci [Bircom]</cp:lastModifiedBy>
  <cp:revision>312</cp:revision>
  <dcterms:created xsi:type="dcterms:W3CDTF">2011-08-11T06:57:34Z</dcterms:created>
  <dcterms:modified xsi:type="dcterms:W3CDTF">2020-10-23T09:04:33Z</dcterms:modified>
</cp:coreProperties>
</file>