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</p:sldMasterIdLst>
  <p:notesMasterIdLst>
    <p:notesMasterId r:id="rId39"/>
  </p:notesMasterIdLst>
  <p:sldIdLst>
    <p:sldId id="25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ru Talay" initials="ET" lastIdx="1" clrIdx="0">
    <p:extLst>
      <p:ext uri="{19B8F6BF-5375-455C-9EA6-DF929625EA0E}">
        <p15:presenceInfo xmlns:p15="http://schemas.microsoft.com/office/powerpoint/2012/main" userId="Ebru Tal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9A8CA-A4AC-4D68-8964-B7F6B5E66F01}" v="8" dt="2022-09-23T06:12:42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40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26F00-12F0-4F20-B3CC-D2D856B228E7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B7064-E383-4B41-B470-1D58B7DDDD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88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740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242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70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208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99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152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876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71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829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712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09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844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709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543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688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748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356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096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559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562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916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281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68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12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165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088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937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28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4427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81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452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016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7064-E383-4B41-B470-1D58B7DDDD1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17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234C-00F3-43FB-87EC-3BCD2785CBBD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EC24-8AF4-47A6-A967-E0AAC75E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39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234C-00F3-43FB-87EC-3BCD2785CBBD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EC24-8AF4-47A6-A967-E0AAC75E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33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234C-00F3-43FB-87EC-3BCD2785CBBD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EC24-8AF4-47A6-A967-E0AAC75E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15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234C-00F3-43FB-87EC-3BCD2785CBBD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EC24-8AF4-47A6-A967-E0AAC75E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3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234C-00F3-43FB-87EC-3BCD2785CBBD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EC24-8AF4-47A6-A967-E0AAC75E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66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234C-00F3-43FB-87EC-3BCD2785CBBD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EC24-8AF4-47A6-A967-E0AAC75E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56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234C-00F3-43FB-87EC-3BCD2785CBBD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EC24-8AF4-47A6-A967-E0AAC75E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25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234C-00F3-43FB-87EC-3BCD2785CBBD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EC24-8AF4-47A6-A967-E0AAC75E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01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234C-00F3-43FB-87EC-3BCD2785CBBD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EC24-8AF4-47A6-A967-E0AAC75E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19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234C-00F3-43FB-87EC-3BCD2785CBBD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EC24-8AF4-47A6-A967-E0AAC75E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71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234C-00F3-43FB-87EC-3BCD2785CBBD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EC24-8AF4-47A6-A967-E0AAC75E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34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F234C-00F3-43FB-87EC-3BCD2785CBBD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BEC24-8AF4-47A6-A967-E0AAC75E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7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xis.com/products/axis-audio-manager-pro#download-bloc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04362" y="1841326"/>
            <a:ext cx="5214170" cy="1945039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Helvetica Neue" panose="02000503000000020004" pitchFamily="50"/>
              </a:rPr>
              <a:t>50 yıldır </a:t>
            </a:r>
            <a:br>
              <a:rPr lang="tr-TR" sz="3200" b="1" dirty="0">
                <a:solidFill>
                  <a:schemeClr val="bg1"/>
                </a:solidFill>
                <a:latin typeface="Helvetica Neue" panose="02000503000000020004" pitchFamily="50"/>
              </a:rPr>
            </a:br>
            <a:r>
              <a:rPr lang="tr-TR" sz="3200" b="1" dirty="0">
                <a:solidFill>
                  <a:schemeClr val="bg1"/>
                </a:solidFill>
                <a:latin typeface="Helvetica Neue" panose="02000503000000020004" pitchFamily="50"/>
              </a:rPr>
              <a:t>en iyi teknoloji </a:t>
            </a:r>
            <a:br>
              <a:rPr lang="tr-TR" sz="3200" b="1" dirty="0">
                <a:solidFill>
                  <a:schemeClr val="bg1"/>
                </a:solidFill>
                <a:latin typeface="Helvetica Neue" panose="02000503000000020004" pitchFamily="50"/>
              </a:rPr>
            </a:br>
            <a:r>
              <a:rPr lang="tr-TR" sz="3200" b="1" dirty="0">
                <a:solidFill>
                  <a:schemeClr val="bg1"/>
                </a:solidFill>
                <a:latin typeface="Helvetica Neue" panose="02000503000000020004" pitchFamily="50"/>
              </a:rPr>
              <a:t>deneyimi için</a:t>
            </a:r>
            <a:br>
              <a:rPr lang="tr-TR" sz="3200" b="1" dirty="0">
                <a:solidFill>
                  <a:schemeClr val="bg1"/>
                </a:solidFill>
                <a:latin typeface="Helvetica Neue" panose="02000503000000020004" pitchFamily="50"/>
              </a:rPr>
            </a:br>
            <a:r>
              <a:rPr lang="tr-TR" sz="3200" b="1" i="1" dirty="0">
                <a:solidFill>
                  <a:schemeClr val="bg1"/>
                </a:solidFill>
                <a:latin typeface="Helvetica Neue" panose="02000503000000020004" pitchFamily="50"/>
              </a:rPr>
              <a:t>bircom…</a:t>
            </a:r>
            <a:r>
              <a:rPr lang="tr-TR" sz="3200" b="1" dirty="0">
                <a:solidFill>
                  <a:schemeClr val="bg1"/>
                </a:solidFill>
                <a:latin typeface="Helvetica Neue" panose="02000503000000020004" pitchFamily="50"/>
              </a:rPr>
              <a:t>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06" y="958831"/>
            <a:ext cx="2037117" cy="54889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0386111" y="548877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iyi teknoloji</a:t>
            </a:r>
          </a:p>
        </p:txBody>
      </p:sp>
    </p:spTree>
    <p:extLst>
      <p:ext uri="{BB962C8B-B14F-4D97-AF65-F5344CB8AC3E}">
        <p14:creationId xmlns:p14="http://schemas.microsoft.com/office/powerpoint/2010/main" val="20138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Müzik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klasörü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Görünümü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447" y="660306"/>
            <a:ext cx="2590800" cy="589597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096000" y="660306"/>
            <a:ext cx="405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Tanımlanan</a:t>
            </a:r>
            <a:r>
              <a:rPr lang="en-US" dirty="0"/>
              <a:t> </a:t>
            </a:r>
            <a:r>
              <a:rPr lang="en-US" dirty="0" err="1" smtClean="0"/>
              <a:t>Klasörler</a:t>
            </a:r>
            <a:r>
              <a:rPr lang="en-US" dirty="0" smtClean="0"/>
              <a:t> </a:t>
            </a:r>
            <a:r>
              <a:rPr lang="en-US" dirty="0" err="1" smtClean="0"/>
              <a:t>şu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görülmeli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632" y="2612389"/>
            <a:ext cx="5181321" cy="39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Müzik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klasörü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MP3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veya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WAV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ekleme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494" y="2338387"/>
            <a:ext cx="8088456" cy="3784507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325906" y="537882"/>
            <a:ext cx="628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Bilgisyardaki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mp3 </a:t>
            </a:r>
            <a:r>
              <a:rPr lang="en-US" dirty="0" err="1" smtClean="0"/>
              <a:t>veya</a:t>
            </a:r>
            <a:r>
              <a:rPr lang="en-US" dirty="0" smtClean="0"/>
              <a:t> wav </a:t>
            </a:r>
            <a:r>
              <a:rPr lang="en-US" dirty="0" err="1" smtClean="0"/>
              <a:t>dosyaları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klasöre</a:t>
            </a:r>
            <a:r>
              <a:rPr lang="en-US" dirty="0" smtClean="0"/>
              <a:t> </a:t>
            </a:r>
            <a:r>
              <a:rPr lang="en-US" dirty="0" err="1" smtClean="0"/>
              <a:t>eklenir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12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PlayList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çalma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listesi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görünüm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913" y="1296241"/>
            <a:ext cx="3585321" cy="448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PlayList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Klasörden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müzik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ekleme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510" y="1331538"/>
            <a:ext cx="8828479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443" y="3040716"/>
            <a:ext cx="7425298" cy="375285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438401" y="403412"/>
            <a:ext cx="94604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&amp; Destinations , Zaman </a:t>
            </a:r>
            <a:r>
              <a:rPr lang="en-US" dirty="0" err="1" smtClean="0"/>
              <a:t>Planlaması</a:t>
            </a:r>
            <a:r>
              <a:rPr lang="en-US" dirty="0" smtClean="0"/>
              <a:t> ve </a:t>
            </a:r>
            <a:r>
              <a:rPr lang="en-US" dirty="0" err="1" smtClean="0"/>
              <a:t>hedef</a:t>
            </a:r>
            <a:r>
              <a:rPr lang="en-US" dirty="0" smtClean="0"/>
              <a:t> </a:t>
            </a:r>
            <a:r>
              <a:rPr lang="en-US" dirty="0" err="1" smtClean="0"/>
              <a:t>seçimi</a:t>
            </a:r>
            <a:endParaRPr lang="en-US" dirty="0" smtClean="0"/>
          </a:p>
          <a:p>
            <a:r>
              <a:rPr lang="en-US" dirty="0" smtClean="0"/>
              <a:t>Zaman </a:t>
            </a:r>
            <a:r>
              <a:rPr lang="en-US" dirty="0" err="1" smtClean="0"/>
              <a:t>Çizelgesine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hangi</a:t>
            </a:r>
            <a:r>
              <a:rPr lang="en-US" dirty="0" smtClean="0"/>
              <a:t> Music, Announcement </a:t>
            </a:r>
            <a:r>
              <a:rPr lang="en-US" dirty="0" err="1" smtClean="0"/>
              <a:t>veya</a:t>
            </a:r>
            <a:r>
              <a:rPr lang="en-US" dirty="0" smtClean="0"/>
              <a:t> Paging in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bölgeye</a:t>
            </a:r>
            <a:r>
              <a:rPr lang="en-US" dirty="0" smtClean="0"/>
              <a:t> </a:t>
            </a:r>
            <a:r>
              <a:rPr lang="en-US" dirty="0" err="1" smtClean="0"/>
              <a:t>yapılacağı</a:t>
            </a:r>
            <a:r>
              <a:rPr lang="en-US" dirty="0" smtClean="0"/>
              <a:t> </a:t>
            </a:r>
            <a:r>
              <a:rPr lang="en-US" dirty="0" err="1" smtClean="0"/>
              <a:t>seçilir</a:t>
            </a:r>
            <a:r>
              <a:rPr lang="en-US" dirty="0" smtClean="0"/>
              <a:t>,</a:t>
            </a:r>
          </a:p>
          <a:p>
            <a:r>
              <a:rPr lang="en-US" dirty="0" smtClean="0"/>
              <a:t>Zaman </a:t>
            </a:r>
            <a:r>
              <a:rPr lang="en-US" dirty="0" err="1" smtClean="0"/>
              <a:t>çizelgesinde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tanımlamalar</a:t>
            </a:r>
            <a:r>
              <a:rPr lang="en-US" dirty="0" smtClean="0"/>
              <a:t> </a:t>
            </a:r>
            <a:r>
              <a:rPr lang="en-US" dirty="0" err="1" smtClean="0"/>
              <a:t>çakışırsa</a:t>
            </a:r>
            <a:r>
              <a:rPr lang="en-US" dirty="0" smtClean="0"/>
              <a:t> Paging her zaman Birinci </a:t>
            </a:r>
            <a:r>
              <a:rPr lang="en-US" dirty="0" err="1" smtClean="0"/>
              <a:t>önceliklidir</a:t>
            </a:r>
            <a:r>
              <a:rPr lang="en-US" dirty="0" smtClean="0"/>
              <a:t>, </a:t>
            </a:r>
            <a:r>
              <a:rPr lang="en-US" dirty="0" err="1" smtClean="0"/>
              <a:t>announcemend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Ikinci</a:t>
            </a:r>
            <a:r>
              <a:rPr lang="en-US" dirty="0" smtClean="0"/>
              <a:t> </a:t>
            </a:r>
            <a:r>
              <a:rPr lang="en-US" dirty="0" err="1" smtClean="0"/>
              <a:t>öncelikli</a:t>
            </a:r>
            <a:r>
              <a:rPr lang="en-US" dirty="0" smtClean="0"/>
              <a:t> Music </a:t>
            </a:r>
            <a:r>
              <a:rPr lang="en-US" dirty="0" err="1" smtClean="0"/>
              <a:t>ise</a:t>
            </a:r>
            <a:r>
              <a:rPr lang="en-US" dirty="0" smtClean="0"/>
              <a:t> 3. </a:t>
            </a:r>
            <a:r>
              <a:rPr lang="en-US" dirty="0" err="1" smtClean="0"/>
              <a:t>önceliklidir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+ </a:t>
            </a:r>
            <a:r>
              <a:rPr lang="en-US" dirty="0" err="1" smtClean="0"/>
              <a:t>işareti</a:t>
            </a:r>
            <a:r>
              <a:rPr lang="en-US" dirty="0" smtClean="0"/>
              <a:t> </a:t>
            </a:r>
            <a:r>
              <a:rPr lang="en-US" dirty="0" err="1" smtClean="0"/>
              <a:t>tuşlanarak</a:t>
            </a:r>
            <a:r>
              <a:rPr lang="en-US" dirty="0" smtClean="0"/>
              <a:t> </a:t>
            </a:r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olsun</a:t>
            </a:r>
            <a:r>
              <a:rPr lang="en-US" dirty="0" smtClean="0"/>
              <a:t> </a:t>
            </a:r>
            <a:r>
              <a:rPr lang="en-US" dirty="0" err="1" smtClean="0"/>
              <a:t>diye</a:t>
            </a:r>
            <a:r>
              <a:rPr lang="en-US" dirty="0" smtClean="0"/>
              <a:t>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boyu</a:t>
            </a:r>
            <a:r>
              <a:rPr lang="en-US" dirty="0" smtClean="0"/>
              <a:t> </a:t>
            </a:r>
            <a:r>
              <a:rPr lang="en-US" dirty="0" err="1" smtClean="0"/>
              <a:t>çalacak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destinasyon</a:t>
            </a:r>
            <a:r>
              <a:rPr lang="en-US" dirty="0" smtClean="0"/>
              <a:t>/ </a:t>
            </a:r>
            <a:r>
              <a:rPr lang="en-US" dirty="0" err="1" smtClean="0"/>
              <a:t>bölge</a:t>
            </a:r>
            <a:r>
              <a:rPr lang="en-US" dirty="0" smtClean="0"/>
              <a:t> </a:t>
            </a:r>
            <a:r>
              <a:rPr lang="en-US" dirty="0" err="1" smtClean="0"/>
              <a:t>tanıtacağız</a:t>
            </a:r>
            <a:r>
              <a:rPr lang="en-US" dirty="0" smtClean="0"/>
              <a:t>, </a:t>
            </a:r>
          </a:p>
          <a:p>
            <a:r>
              <a:rPr lang="en-US" dirty="0" smtClean="0"/>
              <a:t>İstanbul ve Ankara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47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681" y="2278156"/>
            <a:ext cx="8582025" cy="40767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173506" y="439271"/>
            <a:ext cx="634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tanımlanan</a:t>
            </a:r>
            <a:r>
              <a:rPr lang="en-US" dirty="0" smtClean="0"/>
              <a:t> </a:t>
            </a:r>
            <a:r>
              <a:rPr lang="en-US" dirty="0" err="1" smtClean="0"/>
              <a:t>Destinasyon</a:t>
            </a:r>
            <a:r>
              <a:rPr lang="en-US" dirty="0" smtClean="0"/>
              <a:t> </a:t>
            </a:r>
            <a:r>
              <a:rPr lang="en-US" dirty="0" err="1" smtClean="0"/>
              <a:t>bölgeleri</a:t>
            </a:r>
            <a:r>
              <a:rPr lang="en-US" dirty="0" smtClean="0"/>
              <a:t> </a:t>
            </a:r>
            <a:r>
              <a:rPr lang="en-US" dirty="0" err="1" smtClean="0"/>
              <a:t>şu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görünür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70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73506" y="439271"/>
            <a:ext cx="731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İstanbul </a:t>
            </a:r>
            <a:r>
              <a:rPr lang="en-US" dirty="0" err="1" smtClean="0"/>
              <a:t>destinasyonu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ADD den </a:t>
            </a:r>
            <a:r>
              <a:rPr lang="en-US" dirty="0" err="1" smtClean="0"/>
              <a:t>istanbul</a:t>
            </a:r>
            <a:r>
              <a:rPr lang="en-US" dirty="0" smtClean="0"/>
              <a:t> </a:t>
            </a:r>
            <a:r>
              <a:rPr lang="en-US" dirty="0" err="1" smtClean="0"/>
              <a:t>bölgesi</a:t>
            </a:r>
            <a:r>
              <a:rPr lang="en-US" dirty="0" smtClean="0"/>
              <a:t> ( zone ) </a:t>
            </a:r>
            <a:r>
              <a:rPr lang="en-US" dirty="0" err="1" smtClean="0"/>
              <a:t>seçilerek</a:t>
            </a:r>
            <a:r>
              <a:rPr lang="en-US" dirty="0" smtClean="0"/>
              <a:t> </a:t>
            </a:r>
            <a:r>
              <a:rPr lang="en-US" dirty="0" err="1" smtClean="0"/>
              <a:t>eklenir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194" y="2222126"/>
            <a:ext cx="8763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73506" y="439271"/>
            <a:ext cx="471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Gerektiğinde</a:t>
            </a:r>
            <a:r>
              <a:rPr lang="en-US" dirty="0" smtClean="0"/>
              <a:t> Schedule </a:t>
            </a:r>
            <a:r>
              <a:rPr lang="en-US" dirty="0" err="1" smtClean="0"/>
              <a:t>anable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disable </a:t>
            </a:r>
            <a:r>
              <a:rPr lang="en-US" dirty="0" err="1" smtClean="0"/>
              <a:t>edilir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06" y="3226453"/>
            <a:ext cx="82677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73506" y="439271"/>
            <a:ext cx="747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İstanbul </a:t>
            </a:r>
            <a:r>
              <a:rPr lang="en-US" dirty="0" err="1" smtClean="0"/>
              <a:t>için</a:t>
            </a:r>
            <a:r>
              <a:rPr lang="en-US" dirty="0" smtClean="0"/>
              <a:t> zaman </a:t>
            </a:r>
            <a:r>
              <a:rPr lang="en-US" dirty="0" err="1" smtClean="0"/>
              <a:t>çizelgesi</a:t>
            </a:r>
            <a:r>
              <a:rPr lang="en-US" dirty="0" smtClean="0"/>
              <a:t> </a:t>
            </a:r>
            <a:r>
              <a:rPr lang="en-US" dirty="0" err="1" smtClean="0"/>
              <a:t>tablosu</a:t>
            </a:r>
            <a:r>
              <a:rPr lang="en-US" dirty="0" smtClean="0"/>
              <a:t> </a:t>
            </a:r>
            <a:r>
              <a:rPr lang="en-US" dirty="0" err="1" smtClean="0"/>
              <a:t>oluşturmak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“+ Edit Schedule” </a:t>
            </a:r>
            <a:r>
              <a:rPr lang="en-US" dirty="0" err="1" smtClean="0"/>
              <a:t>tuşlanır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885" y="2842450"/>
            <a:ext cx="8135031" cy="25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73506" y="439271"/>
            <a:ext cx="697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İstanbul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tanıtılan</a:t>
            </a:r>
            <a:r>
              <a:rPr lang="en-US" dirty="0" smtClean="0"/>
              <a:t> zaman </a:t>
            </a:r>
            <a:r>
              <a:rPr lang="en-US" dirty="0" err="1" smtClean="0"/>
              <a:t>çizelgesinde</a:t>
            </a:r>
            <a:r>
              <a:rPr lang="en-US" dirty="0" smtClean="0"/>
              <a:t> </a:t>
            </a:r>
            <a:r>
              <a:rPr lang="en-US" dirty="0" err="1" smtClean="0"/>
              <a:t>gün</a:t>
            </a:r>
            <a:r>
              <a:rPr lang="en-US" dirty="0" smtClean="0"/>
              <a:t>, </a:t>
            </a:r>
            <a:r>
              <a:rPr lang="en-US" dirty="0" err="1" smtClean="0"/>
              <a:t>günler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EVENT </a:t>
            </a:r>
            <a:r>
              <a:rPr lang="en-US" dirty="0" err="1" smtClean="0"/>
              <a:t>tanıtılır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saatler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müzik</a:t>
            </a:r>
            <a:r>
              <a:rPr lang="en-US" dirty="0" smtClean="0"/>
              <a:t> </a:t>
            </a:r>
            <a:r>
              <a:rPr lang="en-US" dirty="0" err="1" smtClean="0"/>
              <a:t>listesi</a:t>
            </a:r>
            <a:r>
              <a:rPr lang="en-US" dirty="0" smtClean="0"/>
              <a:t> </a:t>
            </a:r>
            <a:r>
              <a:rPr lang="en-US" dirty="0" err="1" smtClean="0"/>
              <a:t>çalacak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054" y="3154840"/>
            <a:ext cx="9021452" cy="28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043082" y="3558988"/>
            <a:ext cx="7124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Axis Device Manager PRO 4 </a:t>
            </a:r>
            <a:r>
              <a:rPr lang="en-US" dirty="0" err="1" smtClean="0"/>
              <a:t>indirme</a:t>
            </a:r>
            <a:r>
              <a:rPr lang="en-US" dirty="0" smtClean="0"/>
              <a:t> </a:t>
            </a:r>
            <a:r>
              <a:rPr lang="en-US" dirty="0" err="1" smtClean="0"/>
              <a:t>linki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www.axis.com/products/axis-audio-manager-pro#download-block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055" y="1220880"/>
            <a:ext cx="1968873" cy="17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791" y="510988"/>
            <a:ext cx="5095875" cy="592903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7539317" y="2913529"/>
            <a:ext cx="45822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Örnekte</a:t>
            </a:r>
            <a:r>
              <a:rPr lang="en-US" dirty="0" smtClean="0"/>
              <a:t> schedule </a:t>
            </a:r>
            <a:r>
              <a:rPr lang="en-US" dirty="0" err="1" smtClean="0"/>
              <a:t>başlangıç</a:t>
            </a:r>
            <a:r>
              <a:rPr lang="en-US" dirty="0" smtClean="0"/>
              <a:t> </a:t>
            </a:r>
            <a:r>
              <a:rPr lang="en-US" dirty="0" err="1" smtClean="0"/>
              <a:t>zamanı</a:t>
            </a:r>
            <a:r>
              <a:rPr lang="en-US" dirty="0" smtClean="0"/>
              <a:t> 17.01.2023</a:t>
            </a:r>
          </a:p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aralı</a:t>
            </a:r>
            <a:r>
              <a:rPr lang="en-US" dirty="0" smtClean="0"/>
              <a:t> 09:00 </a:t>
            </a:r>
            <a:r>
              <a:rPr lang="en-US" dirty="0" err="1" smtClean="0"/>
              <a:t>ile</a:t>
            </a:r>
            <a:r>
              <a:rPr lang="en-US" dirty="0" smtClean="0"/>
              <a:t> 22:00 </a:t>
            </a:r>
            <a:r>
              <a:rPr lang="en-US" dirty="0" err="1" smtClean="0"/>
              <a:t>saatleri</a:t>
            </a:r>
            <a:r>
              <a:rPr lang="en-US" dirty="0" smtClean="0"/>
              <a:t> </a:t>
            </a:r>
            <a:r>
              <a:rPr lang="en-US" dirty="0" err="1" smtClean="0"/>
              <a:t>arası</a:t>
            </a:r>
            <a:endParaRPr lang="en-US" dirty="0" smtClean="0"/>
          </a:p>
          <a:p>
            <a:r>
              <a:rPr lang="en-US" dirty="0" smtClean="0"/>
              <a:t>Repeat daily </a:t>
            </a:r>
            <a:r>
              <a:rPr lang="en-US" dirty="0" err="1" smtClean="0"/>
              <a:t>hergün</a:t>
            </a:r>
            <a:r>
              <a:rPr lang="en-US" dirty="0" smtClean="0"/>
              <a:t> </a:t>
            </a:r>
            <a:r>
              <a:rPr lang="en-US" dirty="0" err="1" smtClean="0"/>
              <a:t>tekrarlanacak</a:t>
            </a:r>
            <a:endParaRPr lang="en-US" dirty="0" smtClean="0"/>
          </a:p>
          <a:p>
            <a:r>
              <a:rPr lang="en-US" dirty="0" err="1" smtClean="0"/>
              <a:t>Müzik</a:t>
            </a:r>
            <a:r>
              <a:rPr lang="en-US" dirty="0" smtClean="0"/>
              <a:t> </a:t>
            </a:r>
            <a:r>
              <a:rPr lang="en-US" dirty="0" err="1" smtClean="0"/>
              <a:t>klasöründeki</a:t>
            </a:r>
            <a:r>
              <a:rPr lang="en-US" dirty="0" smtClean="0"/>
              <a:t> İstanbul Play List </a:t>
            </a:r>
          </a:p>
          <a:p>
            <a:r>
              <a:rPr lang="en-US" dirty="0" smtClean="0"/>
              <a:t>Mp3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Vaw</a:t>
            </a:r>
            <a:r>
              <a:rPr lang="en-US" dirty="0" smtClean="0"/>
              <a:t> </a:t>
            </a:r>
            <a:r>
              <a:rPr lang="en-US" dirty="0" err="1" smtClean="0"/>
              <a:t>dosyaları</a:t>
            </a:r>
            <a:r>
              <a:rPr lang="en-US" dirty="0" smtClean="0"/>
              <a:t>  </a:t>
            </a:r>
            <a:r>
              <a:rPr lang="en-US" dirty="0" err="1" smtClean="0"/>
              <a:t>çalacak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SAVE </a:t>
            </a:r>
            <a:r>
              <a:rPr lang="en-US" dirty="0" err="1" smtClean="0"/>
              <a:t>tuşu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hale </a:t>
            </a:r>
            <a:r>
              <a:rPr lang="en-US" dirty="0" err="1" smtClean="0"/>
              <a:t>gelir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44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338" y="1841966"/>
            <a:ext cx="8196634" cy="4245069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4159624" y="519953"/>
            <a:ext cx="39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</a:t>
            </a:r>
            <a:r>
              <a:rPr lang="en-US" dirty="0" err="1" smtClean="0"/>
              <a:t>penceresi</a:t>
            </a:r>
            <a:r>
              <a:rPr lang="en-US" dirty="0" smtClean="0"/>
              <a:t> </a:t>
            </a:r>
            <a:r>
              <a:rPr lang="en-US" dirty="0" err="1" smtClean="0"/>
              <a:t>şu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görülmeli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54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862918" y="1277868"/>
            <a:ext cx="6081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</a:t>
            </a:r>
            <a:r>
              <a:rPr lang="en-US" dirty="0" err="1" smtClean="0"/>
              <a:t>ayarlandığında</a:t>
            </a:r>
            <a:r>
              <a:rPr lang="en-US" dirty="0" smtClean="0"/>
              <a:t> </a:t>
            </a:r>
            <a:r>
              <a:rPr lang="en-US" dirty="0" err="1" smtClean="0"/>
              <a:t>bölgelerdeki</a:t>
            </a:r>
            <a:r>
              <a:rPr lang="en-US" dirty="0" smtClean="0"/>
              <a:t> </a:t>
            </a:r>
            <a:r>
              <a:rPr lang="en-US" dirty="0" err="1" smtClean="0"/>
              <a:t>cihazların</a:t>
            </a:r>
            <a:r>
              <a:rPr lang="en-US" dirty="0" smtClean="0"/>
              <a:t> Status </a:t>
            </a:r>
            <a:r>
              <a:rPr lang="en-US" dirty="0" err="1" smtClean="0"/>
              <a:t>bölümü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Streaming e </a:t>
            </a:r>
            <a:r>
              <a:rPr lang="en-US" dirty="0" err="1" smtClean="0"/>
              <a:t>dönmüş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r>
              <a:rPr lang="en-US" dirty="0" smtClean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,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durmda</a:t>
            </a:r>
            <a:r>
              <a:rPr lang="en-US" dirty="0" smtClean="0"/>
              <a:t> Server </a:t>
            </a:r>
            <a:r>
              <a:rPr lang="en-US" dirty="0" err="1" smtClean="0"/>
              <a:t>yayın</a:t>
            </a:r>
            <a:r>
              <a:rPr lang="en-US" dirty="0" smtClean="0"/>
              <a:t> </a:t>
            </a:r>
            <a:r>
              <a:rPr lang="en-US" dirty="0" err="1" smtClean="0"/>
              <a:t>yapmaya</a:t>
            </a:r>
            <a:r>
              <a:rPr lang="en-US" dirty="0" smtClean="0"/>
              <a:t> </a:t>
            </a:r>
            <a:r>
              <a:rPr lang="en-US" dirty="0" err="1" smtClean="0"/>
              <a:t>başlamıştır</a:t>
            </a:r>
            <a:r>
              <a:rPr lang="en-US" dirty="0" smtClean="0"/>
              <a:t> ve </a:t>
            </a:r>
            <a:r>
              <a:rPr lang="en-US" dirty="0" err="1" smtClean="0"/>
              <a:t>uç</a:t>
            </a:r>
            <a:r>
              <a:rPr lang="en-US" dirty="0" smtClean="0"/>
              <a:t> </a:t>
            </a:r>
            <a:r>
              <a:rPr lang="en-US" dirty="0" err="1" smtClean="0"/>
              <a:t>noktadaki</a:t>
            </a:r>
            <a:endParaRPr lang="en-US" dirty="0" smtClean="0"/>
          </a:p>
          <a:p>
            <a:r>
              <a:rPr lang="en-US" dirty="0" smtClean="0"/>
              <a:t>Cihaz ve </a:t>
            </a:r>
            <a:r>
              <a:rPr lang="en-US" dirty="0" err="1" smtClean="0"/>
              <a:t>cihazlar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yayını</a:t>
            </a:r>
            <a:r>
              <a:rPr lang="en-US" dirty="0" smtClean="0"/>
              <a:t> ( streaming ) </a:t>
            </a:r>
            <a:r>
              <a:rPr lang="en-US" dirty="0" err="1" smtClean="0"/>
              <a:t>almaya</a:t>
            </a:r>
            <a:r>
              <a:rPr lang="en-US" dirty="0" smtClean="0"/>
              <a:t> </a:t>
            </a:r>
            <a:r>
              <a:rPr lang="en-US" dirty="0" err="1" smtClean="0"/>
              <a:t>başlamış</a:t>
            </a:r>
            <a:endParaRPr lang="en-US" dirty="0" smtClean="0"/>
          </a:p>
          <a:p>
            <a:r>
              <a:rPr lang="en-US" dirty="0" err="1" smtClean="0"/>
              <a:t>Anlamına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986" y="1622891"/>
            <a:ext cx="2222967" cy="39528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910" y="3887500"/>
            <a:ext cx="6342998" cy="24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nnounce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792352" y="394448"/>
            <a:ext cx="7697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yayın</a:t>
            </a:r>
            <a:r>
              <a:rPr lang="en-US" dirty="0" smtClean="0"/>
              <a:t> </a:t>
            </a:r>
            <a:r>
              <a:rPr lang="en-US" dirty="0" err="1" smtClean="0"/>
              <a:t>akışı</a:t>
            </a:r>
            <a:r>
              <a:rPr lang="en-US" dirty="0" smtClean="0"/>
              <a:t> </a:t>
            </a:r>
            <a:r>
              <a:rPr lang="en-US" dirty="0" err="1" smtClean="0"/>
              <a:t>esnasında</a:t>
            </a:r>
            <a:r>
              <a:rPr lang="en-US" dirty="0" smtClean="0"/>
              <a:t> belli </a:t>
            </a:r>
            <a:r>
              <a:rPr lang="en-US" dirty="0" err="1" smtClean="0"/>
              <a:t>saate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saatlerde</a:t>
            </a:r>
            <a:r>
              <a:rPr lang="en-US" dirty="0" smtClean="0"/>
              <a:t> </a:t>
            </a:r>
            <a:r>
              <a:rPr lang="en-US" dirty="0" err="1" smtClean="0"/>
              <a:t>indirim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reklam</a:t>
            </a:r>
            <a:r>
              <a:rPr lang="en-US" dirty="0" smtClean="0"/>
              <a:t> </a:t>
            </a:r>
            <a:r>
              <a:rPr lang="en-US" dirty="0" err="1" smtClean="0"/>
              <a:t>bildirimi</a:t>
            </a:r>
            <a:r>
              <a:rPr lang="en-US" dirty="0" smtClean="0"/>
              <a:t> </a:t>
            </a:r>
            <a:r>
              <a:rPr lang="en-US" dirty="0" err="1" smtClean="0"/>
              <a:t>girmek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 err="1" smtClean="0"/>
              <a:t>çin</a:t>
            </a:r>
            <a:r>
              <a:rPr lang="en-US" dirty="0" smtClean="0"/>
              <a:t> </a:t>
            </a:r>
            <a:r>
              <a:rPr lang="en-US" dirty="0" err="1" smtClean="0"/>
              <a:t>kulanılan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özellik</a:t>
            </a:r>
            <a:endParaRPr lang="en-US" dirty="0" smtClean="0"/>
          </a:p>
          <a:p>
            <a:r>
              <a:rPr lang="en-US" dirty="0" err="1" smtClean="0"/>
              <a:t>Öncelikle</a:t>
            </a:r>
            <a:r>
              <a:rPr lang="en-US" dirty="0" smtClean="0"/>
              <a:t> </a:t>
            </a:r>
            <a:r>
              <a:rPr lang="en-US" dirty="0" err="1" smtClean="0"/>
              <a:t>anaos</a:t>
            </a:r>
            <a:r>
              <a:rPr lang="en-US" dirty="0" smtClean="0"/>
              <a:t> </a:t>
            </a:r>
            <a:r>
              <a:rPr lang="en-US" dirty="0" err="1" smtClean="0"/>
              <a:t>edilecek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dosyası</a:t>
            </a:r>
            <a:r>
              <a:rPr lang="en-US" dirty="0" smtClean="0"/>
              <a:t> </a:t>
            </a:r>
            <a:r>
              <a:rPr lang="en-US" dirty="0" err="1" smtClean="0"/>
              <a:t>sunucuya</a:t>
            </a:r>
            <a:r>
              <a:rPr lang="en-US" dirty="0" smtClean="0"/>
              <a:t> </a:t>
            </a:r>
            <a:r>
              <a:rPr lang="en-US" dirty="0" err="1" smtClean="0"/>
              <a:t>yüklenir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Örnek</a:t>
            </a:r>
            <a:r>
              <a:rPr lang="en-US" dirty="0" smtClean="0"/>
              <a:t> “</a:t>
            </a:r>
            <a:r>
              <a:rPr lang="tr-TR" dirty="0"/>
              <a:t>Sebze Reyonu </a:t>
            </a:r>
            <a:r>
              <a:rPr lang="tr-TR" dirty="0" smtClean="0"/>
              <a:t>indirim.wav</a:t>
            </a:r>
            <a:r>
              <a:rPr lang="en-US" dirty="0" smtClean="0"/>
              <a:t>” </a:t>
            </a:r>
            <a:r>
              <a:rPr lang="en-US" dirty="0" err="1" smtClean="0"/>
              <a:t>gibi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334" y="1927411"/>
            <a:ext cx="6829425" cy="468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59098" y="938343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nnounce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8416" y="3394673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541059" y="448235"/>
            <a:ext cx="677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Örnek</a:t>
            </a:r>
            <a:r>
              <a:rPr lang="en-US" dirty="0" smtClean="0"/>
              <a:t>: Istanbul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boyu</a:t>
            </a:r>
            <a:r>
              <a:rPr lang="en-US" dirty="0" smtClean="0"/>
              <a:t> </a:t>
            </a:r>
            <a:r>
              <a:rPr lang="en-US" dirty="0" err="1" smtClean="0"/>
              <a:t>yayın</a:t>
            </a:r>
            <a:r>
              <a:rPr lang="en-US" dirty="0" smtClean="0"/>
              <a:t> </a:t>
            </a:r>
            <a:r>
              <a:rPr lang="en-US" dirty="0" err="1" smtClean="0"/>
              <a:t>arasına</a:t>
            </a:r>
            <a:r>
              <a:rPr lang="en-US" dirty="0" smtClean="0"/>
              <a:t> </a:t>
            </a:r>
            <a:r>
              <a:rPr lang="en-US" dirty="0" err="1" smtClean="0"/>
              <a:t>Sebze</a:t>
            </a:r>
            <a:r>
              <a:rPr lang="en-US" dirty="0" smtClean="0"/>
              <a:t> </a:t>
            </a:r>
            <a:r>
              <a:rPr lang="en-US" dirty="0" err="1" smtClean="0"/>
              <a:t>reyonu</a:t>
            </a:r>
            <a:r>
              <a:rPr lang="en-US" dirty="0" smtClean="0"/>
              <a:t> </a:t>
            </a:r>
            <a:r>
              <a:rPr lang="en-US" dirty="0" err="1" smtClean="0"/>
              <a:t>anonsu</a:t>
            </a:r>
            <a:r>
              <a:rPr lang="en-US" dirty="0" smtClean="0"/>
              <a:t> </a:t>
            </a:r>
            <a:r>
              <a:rPr lang="en-US" dirty="0" err="1" smtClean="0"/>
              <a:t>yapılacak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953" y="2219044"/>
            <a:ext cx="6858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59098" y="938343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nnounce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8416" y="3394673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974" y="2323338"/>
            <a:ext cx="8196634" cy="42450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675" y="1370838"/>
            <a:ext cx="1838325" cy="9525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3657600" y="726141"/>
            <a:ext cx="6909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Tanıtılmış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yayın</a:t>
            </a:r>
            <a:r>
              <a:rPr lang="en-US" dirty="0" smtClean="0"/>
              <a:t> </a:t>
            </a:r>
            <a:r>
              <a:rPr lang="en-US" dirty="0" err="1" smtClean="0"/>
              <a:t>akışına</a:t>
            </a:r>
            <a:r>
              <a:rPr lang="en-US" dirty="0" smtClean="0"/>
              <a:t> “+EVENT “ </a:t>
            </a:r>
            <a:r>
              <a:rPr lang="en-US" dirty="0" err="1" smtClean="0"/>
              <a:t>tuşlanarak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/</a:t>
            </a:r>
            <a:r>
              <a:rPr lang="en-US" dirty="0" err="1" smtClean="0"/>
              <a:t>içine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Anons</a:t>
            </a:r>
            <a:r>
              <a:rPr lang="en-US" dirty="0" smtClean="0"/>
              <a:t> event I </a:t>
            </a:r>
            <a:r>
              <a:rPr lang="en-US" dirty="0" err="1" smtClean="0"/>
              <a:t>eklenir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15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59098" y="938343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nnounce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8416" y="3394673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416286" y="113591"/>
            <a:ext cx="866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Tanıtılmış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yayın</a:t>
            </a:r>
            <a:r>
              <a:rPr lang="en-US" dirty="0" smtClean="0"/>
              <a:t> </a:t>
            </a:r>
            <a:r>
              <a:rPr lang="en-US" dirty="0" err="1" smtClean="0"/>
              <a:t>akışına</a:t>
            </a:r>
            <a:r>
              <a:rPr lang="en-US" dirty="0" smtClean="0"/>
              <a:t> “+EVENT “ </a:t>
            </a:r>
            <a:r>
              <a:rPr lang="en-US" dirty="0" err="1" smtClean="0"/>
              <a:t>tuşlanarak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/</a:t>
            </a:r>
            <a:r>
              <a:rPr lang="en-US" dirty="0" err="1" smtClean="0"/>
              <a:t>içine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Anons</a:t>
            </a:r>
            <a:r>
              <a:rPr lang="en-US" dirty="0" smtClean="0"/>
              <a:t> Event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eklenir</a:t>
            </a:r>
            <a:r>
              <a:rPr lang="en-US" dirty="0" smtClean="0"/>
              <a:t> ve “SAVE” </a:t>
            </a:r>
            <a:r>
              <a:rPr lang="en-US" dirty="0" err="1" smtClean="0"/>
              <a:t>butonu</a:t>
            </a:r>
            <a:r>
              <a:rPr lang="en-US" dirty="0" smtClean="0"/>
              <a:t> </a:t>
            </a:r>
            <a:r>
              <a:rPr lang="en-US" dirty="0" err="1" smtClean="0"/>
              <a:t>tuşlanarak</a:t>
            </a:r>
            <a:r>
              <a:rPr lang="en-US" dirty="0" smtClean="0"/>
              <a:t> </a:t>
            </a:r>
            <a:r>
              <a:rPr lang="en-US" dirty="0" err="1" smtClean="0"/>
              <a:t>kayıt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011" y="759922"/>
            <a:ext cx="7844117" cy="581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59098" y="938343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nnounce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8416" y="3394673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958775" y="346674"/>
            <a:ext cx="449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Eklenen</a:t>
            </a:r>
            <a:r>
              <a:rPr lang="en-US" dirty="0" smtClean="0"/>
              <a:t> </a:t>
            </a:r>
            <a:r>
              <a:rPr lang="en-US" dirty="0" err="1" smtClean="0"/>
              <a:t>anaons</a:t>
            </a:r>
            <a:r>
              <a:rPr lang="en-US" dirty="0" smtClean="0"/>
              <a:t> </a:t>
            </a:r>
            <a:r>
              <a:rPr lang="en-US" dirty="0" err="1" smtClean="0"/>
              <a:t>şu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görülmelidir</a:t>
            </a:r>
            <a:endParaRPr lang="en-US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286" y="1295550"/>
            <a:ext cx="7575564" cy="4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59098" y="938343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nnounce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8416" y="3394673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Schedule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325907" y="346674"/>
            <a:ext cx="863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bölgeler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set </a:t>
            </a:r>
            <a:r>
              <a:rPr lang="en-US" dirty="0" err="1" smtClean="0"/>
              <a:t>edilmiş</a:t>
            </a:r>
            <a:r>
              <a:rPr lang="en-US" dirty="0" smtClean="0"/>
              <a:t> </a:t>
            </a:r>
            <a:r>
              <a:rPr lang="en-US" dirty="0" err="1" smtClean="0"/>
              <a:t>bildirimleri</a:t>
            </a:r>
            <a:r>
              <a:rPr lang="en-US" dirty="0" smtClean="0"/>
              <a:t> </a:t>
            </a:r>
            <a:r>
              <a:rPr lang="en-US" dirty="0" err="1" smtClean="0"/>
              <a:t>görmek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aşağıdaki</a:t>
            </a:r>
            <a:r>
              <a:rPr lang="en-US" dirty="0" smtClean="0"/>
              <a:t> menu </a:t>
            </a:r>
            <a:r>
              <a:rPr lang="en-US" dirty="0" err="1" smtClean="0"/>
              <a:t>kullanılır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Istanbul </a:t>
            </a:r>
            <a:r>
              <a:rPr lang="en-US" dirty="0" err="1" smtClean="0"/>
              <a:t>haricindeki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bölgeler</a:t>
            </a:r>
            <a:r>
              <a:rPr lang="en-US" dirty="0" smtClean="0"/>
              <a:t> de </a:t>
            </a:r>
            <a:r>
              <a:rPr lang="en-US" dirty="0" err="1" smtClean="0"/>
              <a:t>burada</a:t>
            </a:r>
            <a:r>
              <a:rPr lang="en-US" dirty="0" smtClean="0"/>
              <a:t> </a:t>
            </a:r>
            <a:r>
              <a:rPr lang="en-US" dirty="0" err="1" smtClean="0"/>
              <a:t>görünür</a:t>
            </a:r>
            <a:endParaRPr lang="en-US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911" y="1491607"/>
            <a:ext cx="80486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2533" y="2543025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Paging SIP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06" y="2241177"/>
            <a:ext cx="8435788" cy="410611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237130" y="251012"/>
            <a:ext cx="1028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Mağza</a:t>
            </a:r>
            <a:r>
              <a:rPr lang="en-US" dirty="0" smtClean="0"/>
              <a:t> lar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ayrılmış</a:t>
            </a:r>
            <a:r>
              <a:rPr lang="en-US" dirty="0" smtClean="0"/>
              <a:t> SIP </a:t>
            </a:r>
            <a:r>
              <a:rPr lang="en-US" dirty="0" err="1" smtClean="0"/>
              <a:t>telefon</a:t>
            </a:r>
            <a:r>
              <a:rPr lang="en-US" dirty="0" smtClean="0"/>
              <a:t> </a:t>
            </a:r>
            <a:r>
              <a:rPr lang="en-US" dirty="0" err="1" smtClean="0"/>
              <a:t>numarasını</a:t>
            </a:r>
            <a:r>
              <a:rPr lang="en-US" dirty="0" smtClean="0"/>
              <a:t> </a:t>
            </a:r>
            <a:r>
              <a:rPr lang="en-US" dirty="0" err="1" smtClean="0"/>
              <a:t>tuşlayarak</a:t>
            </a:r>
            <a:r>
              <a:rPr lang="en-US" dirty="0" smtClean="0"/>
              <a:t> Axis </a:t>
            </a:r>
            <a:r>
              <a:rPr lang="en-US" dirty="0" err="1" smtClean="0"/>
              <a:t>sunucusuna</a:t>
            </a:r>
            <a:r>
              <a:rPr lang="en-US" dirty="0" smtClean="0"/>
              <a:t> </a:t>
            </a:r>
            <a:r>
              <a:rPr lang="en-US" dirty="0" err="1" smtClean="0"/>
              <a:t>ulaşılır</a:t>
            </a:r>
            <a:r>
              <a:rPr lang="en-US" dirty="0" smtClean="0"/>
              <a:t> ve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cihaza</a:t>
            </a:r>
            <a:r>
              <a:rPr lang="en-US" dirty="0" smtClean="0"/>
              <a:t> </a:t>
            </a:r>
            <a:r>
              <a:rPr lang="en-US" dirty="0" err="1" smtClean="0"/>
              <a:t>anaos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 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173506" y="887506"/>
            <a:ext cx="507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Öncelikle</a:t>
            </a:r>
            <a:r>
              <a:rPr lang="en-US" dirty="0" smtClean="0"/>
              <a:t> Audio manager de SIP server </a:t>
            </a:r>
            <a:r>
              <a:rPr lang="en-US" dirty="0" err="1" smtClean="0"/>
              <a:t>tanımı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77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Start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503" y="375397"/>
            <a:ext cx="1209675" cy="11049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065929" y="466165"/>
            <a:ext cx="682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 Manager Pro </a:t>
            </a:r>
            <a:r>
              <a:rPr lang="en-US" dirty="0" err="1" smtClean="0"/>
              <a:t>sunucusu</a:t>
            </a:r>
            <a:r>
              <a:rPr lang="en-US" dirty="0" smtClean="0"/>
              <a:t> </a:t>
            </a:r>
            <a:r>
              <a:rPr lang="en-US" dirty="0" err="1" smtClean="0"/>
              <a:t>masaüstündeki</a:t>
            </a:r>
            <a:r>
              <a:rPr lang="en-US" dirty="0" smtClean="0"/>
              <a:t> </a:t>
            </a:r>
            <a:r>
              <a:rPr lang="en-US" dirty="0" err="1" smtClean="0"/>
              <a:t>kısayol</a:t>
            </a:r>
            <a:r>
              <a:rPr lang="en-US" dirty="0" smtClean="0"/>
              <a:t> </a:t>
            </a:r>
            <a:r>
              <a:rPr lang="en-US" dirty="0" err="1" smtClean="0"/>
              <a:t>tuşu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açılavibilir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146612" y="2581835"/>
            <a:ext cx="455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ekranın</a:t>
            </a:r>
            <a:r>
              <a:rPr lang="en-US" dirty="0" smtClean="0"/>
              <a:t> </a:t>
            </a:r>
            <a:r>
              <a:rPr lang="en-US" dirty="0" err="1" smtClean="0"/>
              <a:t>sağ</a:t>
            </a:r>
            <a:r>
              <a:rPr lang="en-US" dirty="0" smtClean="0"/>
              <a:t> alt </a:t>
            </a:r>
            <a:r>
              <a:rPr lang="en-US" dirty="0" err="1" smtClean="0"/>
              <a:t>köşesinden</a:t>
            </a:r>
            <a:r>
              <a:rPr lang="en-US" dirty="0" smtClean="0"/>
              <a:t> de </a:t>
            </a:r>
            <a:r>
              <a:rPr lang="en-US" dirty="0" err="1" smtClean="0"/>
              <a:t>çalıştırabilir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471" y="3226635"/>
            <a:ext cx="4598894" cy="314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2533" y="2543025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Paging SIP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247" y="2291042"/>
            <a:ext cx="3810000" cy="424815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585882" y="286871"/>
            <a:ext cx="8323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Server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tanımı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 “Bircom” </a:t>
            </a:r>
            <a:r>
              <a:rPr lang="en-US" dirty="0" err="1" smtClean="0"/>
              <a:t>AudioMager</a:t>
            </a:r>
            <a:r>
              <a:rPr lang="en-US" dirty="0" smtClean="0"/>
              <a:t> server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verilen</a:t>
            </a:r>
            <a:r>
              <a:rPr lang="en-US" dirty="0" smtClean="0"/>
              <a:t> description </a:t>
            </a:r>
            <a:r>
              <a:rPr lang="en-US" dirty="0" err="1" smtClean="0"/>
              <a:t>isim</a:t>
            </a:r>
            <a:endParaRPr lang="en-US" dirty="0" smtClean="0"/>
          </a:p>
          <a:p>
            <a:r>
              <a:rPr lang="en-US" dirty="0" smtClean="0"/>
              <a:t>10.10.6.31 </a:t>
            </a:r>
            <a:r>
              <a:rPr lang="en-US" dirty="0" err="1" smtClean="0"/>
              <a:t>ise</a:t>
            </a:r>
            <a:r>
              <a:rPr lang="en-US" dirty="0" smtClean="0"/>
              <a:t> Axis </a:t>
            </a:r>
            <a:r>
              <a:rPr lang="en-US" dirty="0" err="1" smtClean="0"/>
              <a:t>AudioManager</a:t>
            </a:r>
            <a:r>
              <a:rPr lang="en-US" dirty="0" smtClean="0"/>
              <a:t> </a:t>
            </a:r>
            <a:r>
              <a:rPr lang="en-US" dirty="0" err="1" smtClean="0"/>
              <a:t>sunucusunun</a:t>
            </a:r>
            <a:r>
              <a:rPr lang="en-US" dirty="0" smtClean="0"/>
              <a:t> </a:t>
            </a:r>
            <a:r>
              <a:rPr lang="en-US" dirty="0" err="1" smtClean="0"/>
              <a:t>kendi</a:t>
            </a:r>
            <a:r>
              <a:rPr lang="en-US" dirty="0" smtClean="0"/>
              <a:t> IP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girilir</a:t>
            </a:r>
            <a:endParaRPr lang="en-US" dirty="0" smtClean="0"/>
          </a:p>
          <a:p>
            <a:r>
              <a:rPr lang="en-US" dirty="0" smtClean="0"/>
              <a:t>“Save” </a:t>
            </a:r>
            <a:r>
              <a:rPr lang="en-US" dirty="0" err="1" smtClean="0"/>
              <a:t>tuşlanır</a:t>
            </a:r>
            <a:r>
              <a:rPr lang="en-US" dirty="0" smtClean="0"/>
              <a:t> ve </a:t>
            </a:r>
            <a:r>
              <a:rPr lang="en-US" dirty="0" err="1" smtClean="0"/>
              <a:t>kayıt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5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2533" y="2543025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Paging SIP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85882" y="286871"/>
            <a:ext cx="7340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Trunk </a:t>
            </a:r>
            <a:r>
              <a:rPr lang="en-US" dirty="0" err="1" smtClean="0"/>
              <a:t>kısmından</a:t>
            </a:r>
            <a:r>
              <a:rPr lang="en-US" dirty="0" smtClean="0"/>
              <a:t> Axis </a:t>
            </a:r>
            <a:r>
              <a:rPr lang="en-US" dirty="0" err="1" smtClean="0"/>
              <a:t>audioManer</a:t>
            </a:r>
            <a:r>
              <a:rPr lang="en-US" dirty="0" smtClean="0"/>
              <a:t> SIP server </a:t>
            </a:r>
            <a:r>
              <a:rPr lang="en-US" dirty="0" err="1" smtClean="0"/>
              <a:t>üzerinden</a:t>
            </a:r>
            <a:r>
              <a:rPr lang="en-US" dirty="0" smtClean="0"/>
              <a:t> 10.10.2.15 IP li </a:t>
            </a:r>
            <a:r>
              <a:rPr lang="en-US" dirty="0" err="1" smtClean="0"/>
              <a:t>başka</a:t>
            </a:r>
            <a:endParaRPr lang="en-US" dirty="0" smtClean="0"/>
          </a:p>
          <a:p>
            <a:r>
              <a:rPr lang="en-US" dirty="0" err="1" smtClean="0"/>
              <a:t>Bir</a:t>
            </a:r>
            <a:r>
              <a:rPr lang="en-US" dirty="0" smtClean="0"/>
              <a:t> IP PBX e 2140 </a:t>
            </a:r>
            <a:r>
              <a:rPr lang="en-US" dirty="0" err="1" smtClean="0"/>
              <a:t>abonesi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register </a:t>
            </a:r>
            <a:r>
              <a:rPr lang="en-US" dirty="0" err="1" smtClean="0"/>
              <a:t>edilir</a:t>
            </a:r>
            <a:r>
              <a:rPr lang="en-US" dirty="0" smtClean="0"/>
              <a:t> </a:t>
            </a:r>
          </a:p>
          <a:p>
            <a:r>
              <a:rPr lang="en-US" dirty="0" smtClean="0"/>
              <a:t>Ve “SAVE” </a:t>
            </a:r>
            <a:r>
              <a:rPr lang="en-US" dirty="0" err="1" smtClean="0"/>
              <a:t>tuşlanarak</a:t>
            </a:r>
            <a:r>
              <a:rPr lang="en-US" dirty="0" smtClean="0"/>
              <a:t> </a:t>
            </a:r>
            <a:r>
              <a:rPr lang="en-US" dirty="0" err="1" smtClean="0"/>
              <a:t>kayıt</a:t>
            </a:r>
            <a:r>
              <a:rPr lang="en-US" dirty="0" smtClean="0"/>
              <a:t> </a:t>
            </a:r>
            <a:r>
              <a:rPr lang="en-US" dirty="0" err="1" smtClean="0"/>
              <a:t>adilir</a:t>
            </a:r>
            <a:endParaRPr lang="en-US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208" y="2243418"/>
            <a:ext cx="6486525" cy="12954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208" y="3614256"/>
            <a:ext cx="4572000" cy="29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2533" y="2543025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Paging SIP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85882" y="286871"/>
            <a:ext cx="6482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= sip 200 ok </a:t>
            </a:r>
            <a:r>
              <a:rPr lang="en-US" dirty="0" err="1" smtClean="0"/>
              <a:t>meajıdır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da Axis server in 10.10.2.15 </a:t>
            </a:r>
            <a:r>
              <a:rPr lang="en-US" dirty="0" err="1" smtClean="0"/>
              <a:t>santraline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2140 </a:t>
            </a:r>
            <a:r>
              <a:rPr lang="en-US" dirty="0" err="1" smtClean="0"/>
              <a:t>abonesi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register </a:t>
            </a:r>
            <a:r>
              <a:rPr lang="en-US" dirty="0" err="1" smtClean="0"/>
              <a:t>edildiğini</a:t>
            </a:r>
            <a:r>
              <a:rPr lang="en-US" dirty="0" smtClean="0"/>
              <a:t> </a:t>
            </a:r>
            <a:r>
              <a:rPr lang="en-US" dirty="0" err="1" smtClean="0"/>
              <a:t>gösterir</a:t>
            </a:r>
            <a:endParaRPr lang="en-US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2" y="3148572"/>
            <a:ext cx="63912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2533" y="2543025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Paging SIP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004086" y="582706"/>
            <a:ext cx="885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Telefonla</a:t>
            </a:r>
            <a:r>
              <a:rPr lang="en-US" dirty="0" smtClean="0"/>
              <a:t> </a:t>
            </a:r>
            <a:r>
              <a:rPr lang="en-US" dirty="0" err="1" smtClean="0"/>
              <a:t>gelecek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aramanın</a:t>
            </a:r>
            <a:r>
              <a:rPr lang="en-US" dirty="0" smtClean="0"/>
              <a:t>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Bölgeye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cihazlara</a:t>
            </a:r>
            <a:r>
              <a:rPr lang="en-US" dirty="0" smtClean="0"/>
              <a:t> </a:t>
            </a:r>
            <a:r>
              <a:rPr lang="en-US" dirty="0" err="1" smtClean="0"/>
              <a:t>canlı</a:t>
            </a:r>
            <a:r>
              <a:rPr lang="en-US" dirty="0" smtClean="0"/>
              <a:t> </a:t>
            </a:r>
            <a:r>
              <a:rPr lang="en-US" dirty="0" err="1" smtClean="0"/>
              <a:t>anons</a:t>
            </a:r>
            <a:r>
              <a:rPr lang="en-US" dirty="0" smtClean="0"/>
              <a:t> </a:t>
            </a:r>
            <a:r>
              <a:rPr lang="en-US" dirty="0" err="1" smtClean="0"/>
              <a:t>yapılacağı</a:t>
            </a:r>
            <a:r>
              <a:rPr lang="en-US" dirty="0" smtClean="0"/>
              <a:t> </a:t>
            </a:r>
            <a:r>
              <a:rPr lang="en-US" dirty="0" err="1" smtClean="0"/>
              <a:t>ayarlanır</a:t>
            </a:r>
            <a:endParaRPr lang="en-US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016" y="2129397"/>
            <a:ext cx="85534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2533" y="2543025"/>
            <a:ext cx="2213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Paging SIP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207623" y="2543025"/>
            <a:ext cx="4687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Santralin</a:t>
            </a:r>
            <a:r>
              <a:rPr lang="en-US" dirty="0" smtClean="0"/>
              <a:t> </a:t>
            </a:r>
            <a:r>
              <a:rPr lang="en-US" dirty="0" err="1" smtClean="0"/>
              <a:t>herhangi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telefonu</a:t>
            </a:r>
            <a:r>
              <a:rPr lang="en-US" dirty="0" smtClean="0"/>
              <a:t> 2140 </a:t>
            </a:r>
            <a:r>
              <a:rPr lang="en-US" dirty="0" err="1" smtClean="0"/>
              <a:t>numarası</a:t>
            </a:r>
            <a:r>
              <a:rPr lang="en-US" dirty="0" smtClean="0"/>
              <a:t> </a:t>
            </a:r>
            <a:r>
              <a:rPr lang="en-US" dirty="0" err="1" smtClean="0"/>
              <a:t>arayayarak</a:t>
            </a:r>
            <a:r>
              <a:rPr lang="en-US" dirty="0" smtClean="0"/>
              <a:t> Axis </a:t>
            </a:r>
            <a:r>
              <a:rPr lang="en-US" dirty="0" err="1" smtClean="0"/>
              <a:t>AudioManager</a:t>
            </a:r>
            <a:r>
              <a:rPr lang="en-US" dirty="0" smtClean="0"/>
              <a:t> Server </a:t>
            </a:r>
            <a:r>
              <a:rPr lang="en-US" dirty="0" err="1" smtClean="0"/>
              <a:t>ine</a:t>
            </a:r>
            <a:r>
              <a:rPr lang="en-US" dirty="0" smtClean="0"/>
              <a:t> </a:t>
            </a:r>
            <a:r>
              <a:rPr lang="en-US" dirty="0" err="1" smtClean="0"/>
              <a:t>ulaştığında</a:t>
            </a:r>
            <a:r>
              <a:rPr lang="en-US" dirty="0" smtClean="0"/>
              <a:t>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bölgeelre</a:t>
            </a:r>
            <a:r>
              <a:rPr lang="en-US" dirty="0" smtClean="0"/>
              <a:t> </a:t>
            </a:r>
            <a:r>
              <a:rPr lang="en-US" dirty="0" err="1" smtClean="0"/>
              <a:t>bağlanıp</a:t>
            </a:r>
            <a:r>
              <a:rPr lang="en-US" dirty="0" smtClean="0"/>
              <a:t> </a:t>
            </a:r>
            <a:r>
              <a:rPr lang="en-US" dirty="0" err="1" smtClean="0"/>
              <a:t>canlı</a:t>
            </a:r>
            <a:r>
              <a:rPr lang="en-US" dirty="0" smtClean="0"/>
              <a:t> </a:t>
            </a:r>
            <a:r>
              <a:rPr lang="en-US" dirty="0" err="1" smtClean="0"/>
              <a:t>anaonos</a:t>
            </a:r>
            <a:r>
              <a:rPr lang="en-US" dirty="0" smtClean="0"/>
              <a:t> </a:t>
            </a:r>
            <a:r>
              <a:rPr lang="en-US" dirty="0" err="1" smtClean="0"/>
              <a:t>yapılacağı</a:t>
            </a:r>
            <a:r>
              <a:rPr lang="en-US" dirty="0" smtClean="0"/>
              <a:t> </a:t>
            </a:r>
            <a:r>
              <a:rPr lang="en-US" dirty="0" err="1" smtClean="0"/>
              <a:t>seçilir</a:t>
            </a:r>
            <a:endParaRPr lang="en-US" dirty="0" smtClean="0"/>
          </a:p>
          <a:p>
            <a:r>
              <a:rPr lang="en-US" dirty="0" err="1" smtClean="0"/>
              <a:t>Örnek</a:t>
            </a:r>
            <a:r>
              <a:rPr lang="en-US" dirty="0" smtClean="0"/>
              <a:t>: Ankara ve İstanbul </a:t>
            </a:r>
            <a:r>
              <a:rPr lang="en-US" dirty="0" err="1" smtClean="0"/>
              <a:t>gibi</a:t>
            </a:r>
            <a:endParaRPr lang="en-US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585" y="1105460"/>
            <a:ext cx="35433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Start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60" y="304800"/>
            <a:ext cx="3759293" cy="630730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389" y="3070692"/>
            <a:ext cx="4396584" cy="343768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6619389" y="304800"/>
            <a:ext cx="5372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AudioBridge</a:t>
            </a:r>
            <a:r>
              <a:rPr lang="en-US" dirty="0" smtClean="0"/>
              <a:t> </a:t>
            </a:r>
            <a:r>
              <a:rPr lang="en-US" dirty="0" err="1" smtClean="0"/>
              <a:t>cihazlarının</a:t>
            </a:r>
            <a:r>
              <a:rPr lang="en-US" dirty="0" smtClean="0"/>
              <a:t> EAP </a:t>
            </a:r>
            <a:r>
              <a:rPr lang="en-US" dirty="0" err="1" smtClean="0"/>
              <a:t>dosyası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yüklendiyse</a:t>
            </a:r>
            <a:endParaRPr lang="en-US" dirty="0" smtClean="0"/>
          </a:p>
          <a:p>
            <a:r>
              <a:rPr lang="en-US" dirty="0" smtClean="0"/>
              <a:t>Ve </a:t>
            </a:r>
            <a:r>
              <a:rPr lang="en-US" dirty="0" err="1" smtClean="0"/>
              <a:t>cihazların</a:t>
            </a:r>
            <a:r>
              <a:rPr lang="en-US" dirty="0" smtClean="0"/>
              <a:t> </a:t>
            </a:r>
            <a:r>
              <a:rPr lang="en-US" dirty="0" err="1" smtClean="0"/>
              <a:t>haberleşeceği</a:t>
            </a:r>
            <a:r>
              <a:rPr lang="en-US" dirty="0" smtClean="0"/>
              <a:t> </a:t>
            </a:r>
            <a:r>
              <a:rPr lang="en-US" dirty="0" err="1" smtClean="0"/>
              <a:t>Audiomanager</a:t>
            </a:r>
            <a:r>
              <a:rPr lang="en-US" dirty="0" smtClean="0"/>
              <a:t> server IP </a:t>
            </a:r>
            <a:r>
              <a:rPr lang="en-US" dirty="0" err="1" smtClean="0"/>
              <a:t>si</a:t>
            </a:r>
            <a:endParaRPr lang="en-US" dirty="0" smtClean="0"/>
          </a:p>
          <a:p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tanımlandı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All devices </a:t>
            </a:r>
            <a:r>
              <a:rPr lang="en-US" dirty="0" err="1" smtClean="0"/>
              <a:t>kısmında</a:t>
            </a:r>
            <a:r>
              <a:rPr lang="en-US" dirty="0" smtClean="0"/>
              <a:t> </a:t>
            </a:r>
            <a:r>
              <a:rPr lang="en-US" dirty="0" err="1" smtClean="0"/>
              <a:t>cihazlar</a:t>
            </a:r>
            <a:endParaRPr lang="en-US" dirty="0"/>
          </a:p>
          <a:p>
            <a:r>
              <a:rPr lang="en-US" dirty="0" err="1" smtClean="0"/>
              <a:t>Görünür</a:t>
            </a:r>
            <a:r>
              <a:rPr lang="en-US" dirty="0" smtClean="0"/>
              <a:t> </a:t>
            </a:r>
            <a:r>
              <a:rPr lang="en-US" dirty="0" err="1" smtClean="0"/>
              <a:t>olmalı</a:t>
            </a:r>
            <a:r>
              <a:rPr lang="en-US" dirty="0" smtClean="0"/>
              <a:t> ve </a:t>
            </a:r>
            <a:r>
              <a:rPr lang="en-US" dirty="0" err="1" smtClean="0"/>
              <a:t>Yeşil</a:t>
            </a:r>
            <a:r>
              <a:rPr lang="en-US" dirty="0" smtClean="0"/>
              <a:t> Connected </a:t>
            </a:r>
            <a:r>
              <a:rPr lang="en-US" dirty="0" err="1" smtClean="0"/>
              <a:t>yazısı</a:t>
            </a:r>
            <a:r>
              <a:rPr lang="en-US" dirty="0" smtClean="0"/>
              <a:t> </a:t>
            </a:r>
            <a:r>
              <a:rPr lang="en-US" dirty="0" err="1" smtClean="0"/>
              <a:t>çıkmalı</a:t>
            </a:r>
            <a:r>
              <a:rPr lang="en-US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23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Zone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Bölgelerin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tanımlanması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856" y="385482"/>
            <a:ext cx="4030756" cy="61214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169" y="3573835"/>
            <a:ext cx="4254313" cy="305823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422776" y="618565"/>
            <a:ext cx="278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Bölgeler</a:t>
            </a:r>
            <a:r>
              <a:rPr lang="en-US" dirty="0" smtClean="0"/>
              <a:t> </a:t>
            </a:r>
            <a:r>
              <a:rPr lang="en-US" dirty="0" err="1" smtClean="0"/>
              <a:t>ayrı</a:t>
            </a:r>
            <a:r>
              <a:rPr lang="en-US" dirty="0" smtClean="0"/>
              <a:t> </a:t>
            </a:r>
            <a:r>
              <a:rPr lang="en-US" dirty="0" err="1" smtClean="0"/>
              <a:t>ayrı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anımlanır</a:t>
            </a:r>
            <a:endParaRPr lang="en-US" dirty="0" smtClean="0"/>
          </a:p>
          <a:p>
            <a:r>
              <a:rPr lang="en-US" dirty="0" err="1" smtClean="0"/>
              <a:t>Örnek</a:t>
            </a:r>
            <a:r>
              <a:rPr lang="en-US" dirty="0" smtClean="0"/>
              <a:t> İstanbul Ankara </a:t>
            </a:r>
            <a:r>
              <a:rPr lang="en-US" dirty="0" err="1" smtClean="0"/>
              <a:t>gibi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8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Tanımlı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Bölgeler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9" y="204787"/>
            <a:ext cx="7085479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Bölgelere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Cihaz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ekleme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447" y="2160555"/>
            <a:ext cx="9432996" cy="446648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091992" y="490194"/>
            <a:ext cx="671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Bölgelere</a:t>
            </a:r>
            <a:r>
              <a:rPr lang="en-US" dirty="0" smtClean="0"/>
              <a:t> </a:t>
            </a:r>
            <a:r>
              <a:rPr lang="en-US" dirty="0" err="1" smtClean="0"/>
              <a:t>Cihazalar</a:t>
            </a:r>
            <a:r>
              <a:rPr lang="en-US" dirty="0" smtClean="0"/>
              <a:t> </a:t>
            </a:r>
            <a:r>
              <a:rPr lang="en-US" dirty="0" err="1" smtClean="0"/>
              <a:t>gösterildiği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toplu</a:t>
            </a:r>
            <a:r>
              <a:rPr lang="en-US" dirty="0" smtClean="0"/>
              <a:t> </a:t>
            </a:r>
            <a:r>
              <a:rPr lang="en-US" dirty="0" err="1" smtClean="0"/>
              <a:t>seçilerek</a:t>
            </a:r>
            <a:r>
              <a:rPr lang="en-US" dirty="0" smtClean="0"/>
              <a:t> </a:t>
            </a:r>
            <a:r>
              <a:rPr lang="en-US" dirty="0" err="1" smtClean="0"/>
              <a:t>eklenir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39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Bölgelere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eklenen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Cihaz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veya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cihazlar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091992" y="490194"/>
            <a:ext cx="660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Eklenen</a:t>
            </a:r>
            <a:r>
              <a:rPr lang="en-US" dirty="0" smtClean="0"/>
              <a:t> her </a:t>
            </a:r>
            <a:r>
              <a:rPr lang="en-US" dirty="0" err="1" smtClean="0"/>
              <a:t>bir</a:t>
            </a:r>
            <a:r>
              <a:rPr lang="en-US" dirty="0" smtClean="0"/>
              <a:t> Cihaz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cihazlar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bölgenin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</a:t>
            </a:r>
            <a:r>
              <a:rPr lang="en-US" dirty="0" err="1" smtClean="0"/>
              <a:t>görülmelidir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334" y="1593130"/>
            <a:ext cx="8082404" cy="474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4626" y="2462343"/>
            <a:ext cx="245582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Axis Audio Manager PRO</a:t>
            </a:r>
          </a:p>
          <a:p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Müzik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klasörü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yaratma</a:t>
            </a:r>
            <a:endParaRPr lang="en-US" sz="28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447" y="660306"/>
            <a:ext cx="2590800" cy="58959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80" y="3170423"/>
            <a:ext cx="6641401" cy="318761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096000" y="660306"/>
            <a:ext cx="521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Müzik</a:t>
            </a:r>
            <a:r>
              <a:rPr lang="en-US" dirty="0" smtClean="0"/>
              <a:t> </a:t>
            </a:r>
            <a:r>
              <a:rPr lang="en-US" dirty="0" err="1" smtClean="0"/>
              <a:t>klasörü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Klasörleri</a:t>
            </a:r>
            <a:r>
              <a:rPr lang="en-US" dirty="0" smtClean="0"/>
              <a:t> </a:t>
            </a:r>
            <a:r>
              <a:rPr lang="en-US" dirty="0" err="1" smtClean="0"/>
              <a:t>aşağıdaki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tanımlanır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48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A050BBB6870D43B8BA7BAEDC201713" ma:contentTypeVersion="10" ma:contentTypeDescription="Create a new document." ma:contentTypeScope="" ma:versionID="282b3e632da215047bc2ec16bd991447">
  <xsd:schema xmlns:xsd="http://www.w3.org/2001/XMLSchema" xmlns:xs="http://www.w3.org/2001/XMLSchema" xmlns:p="http://schemas.microsoft.com/office/2006/metadata/properties" xmlns:ns2="73ece0bf-9dca-47db-8469-b30dcb2b802f" xmlns:ns3="8d6dd390-acb7-4d09-96eb-882fe16afe9f" targetNamespace="http://schemas.microsoft.com/office/2006/metadata/properties" ma:root="true" ma:fieldsID="a985d665cd9f4032374ad31a026ab3c7" ns2:_="" ns3:_="">
    <xsd:import namespace="73ece0bf-9dca-47db-8469-b30dcb2b802f"/>
    <xsd:import namespace="8d6dd390-acb7-4d09-96eb-882fe16af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ce0bf-9dca-47db-8469-b30dcb2b80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dd390-acb7-4d09-96eb-882fe16af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5539D9-2A89-41C9-8273-93E71E258E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ece0bf-9dca-47db-8469-b30dcb2b802f"/>
    <ds:schemaRef ds:uri="8d6dd390-acb7-4d09-96eb-882fe16afe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1334F2-A5D3-47E9-8EFC-0318515D3B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F347FB-9E6E-49A7-9630-7C58264C54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8698</TotalTime>
  <Words>794</Words>
  <Application>Microsoft Office PowerPoint</Application>
  <PresentationFormat>Geniş ekran</PresentationFormat>
  <Paragraphs>175</Paragraphs>
  <Slides>34</Slides>
  <Notes>33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Helvetica Neue</vt:lpstr>
      <vt:lpstr>Office Teması</vt:lpstr>
      <vt:lpstr>50 yıldır  en iyi teknoloji  deneyimi için bircom…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Uğur Oğuz</dc:creator>
  <cp:lastModifiedBy>Ergin Boyaci</cp:lastModifiedBy>
  <cp:revision>184</cp:revision>
  <dcterms:created xsi:type="dcterms:W3CDTF">2019-03-16T12:20:06Z</dcterms:created>
  <dcterms:modified xsi:type="dcterms:W3CDTF">2023-01-17T13:33:43Z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0x0101004BA050BBB6870D43B8BA7BAEDC201713</vt:lpwstr>
  </property>
</Properties>
</file>