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5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29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28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93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4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12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87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19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7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b="1" dirty="0" smtClean="0"/>
              <a:t>C8033 Peer </a:t>
            </a:r>
            <a:r>
              <a:rPr lang="tr-TR" b="1" dirty="0" err="1" smtClean="0"/>
              <a:t>to</a:t>
            </a:r>
            <a:r>
              <a:rPr lang="tr-TR" b="1" dirty="0" smtClean="0"/>
              <a:t> Peer Voice </a:t>
            </a:r>
            <a:r>
              <a:rPr lang="tr-TR" b="1" dirty="0" err="1" smtClean="0"/>
              <a:t>Announcement</a:t>
            </a:r>
            <a:endParaRPr lang="en-US" b="1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(Bircom 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2019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62" y="1578545"/>
            <a:ext cx="2581275" cy="90487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5" y="1340768"/>
            <a:ext cx="7943850" cy="417646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051720" y="476672"/>
            <a:ext cx="476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Follover</a:t>
            </a:r>
            <a:r>
              <a:rPr lang="tr-TR" dirty="0" smtClean="0"/>
              <a:t> tarafındaki Player in start olduğu görülür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2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467544" y="1196752"/>
            <a:ext cx="8131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Aşağıdaki örnekte iki adet C8033 kullanılmıştır ve 10.10.6.127 ip olan cihazın girişine </a:t>
            </a:r>
          </a:p>
          <a:p>
            <a:r>
              <a:rPr lang="tr-TR" dirty="0" smtClean="0"/>
              <a:t>Mikrofon bağlanılıyor ve 10.10.6.99 </a:t>
            </a:r>
            <a:r>
              <a:rPr lang="tr-TR" dirty="0" err="1" smtClean="0"/>
              <a:t>nolu</a:t>
            </a:r>
            <a:r>
              <a:rPr lang="tr-TR" dirty="0" smtClean="0"/>
              <a:t> cihazın çıkışına ise </a:t>
            </a:r>
            <a:r>
              <a:rPr lang="tr-TR" dirty="0" err="1" smtClean="0"/>
              <a:t>anfi</a:t>
            </a:r>
            <a:r>
              <a:rPr lang="tr-TR" dirty="0" smtClean="0"/>
              <a:t> </a:t>
            </a:r>
            <a:r>
              <a:rPr lang="tr-TR" dirty="0" err="1" smtClean="0"/>
              <a:t>vehoparlör</a:t>
            </a:r>
            <a:r>
              <a:rPr lang="tr-TR" dirty="0" smtClean="0"/>
              <a:t> bağlanılır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85" y="2348880"/>
            <a:ext cx="8905381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581735" y="950924"/>
            <a:ext cx="549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10.10.6.127 Lider ve 10.10.6.99 </a:t>
            </a:r>
            <a:r>
              <a:rPr lang="tr-TR" dirty="0" err="1" smtClean="0"/>
              <a:t>Follower</a:t>
            </a:r>
            <a:r>
              <a:rPr lang="tr-TR" dirty="0" smtClean="0"/>
              <a:t> olarak ayarlanır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24" y="1320256"/>
            <a:ext cx="8612063" cy="4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51520" y="1124744"/>
            <a:ext cx="6189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Anfiye</a:t>
            </a:r>
            <a:r>
              <a:rPr lang="tr-TR" dirty="0" smtClean="0"/>
              <a:t> </a:t>
            </a:r>
            <a:r>
              <a:rPr lang="tr-TR" dirty="0" err="1" smtClean="0"/>
              <a:t>bağlancak</a:t>
            </a:r>
            <a:r>
              <a:rPr lang="tr-TR" dirty="0" smtClean="0"/>
              <a:t> olan cihaz Lider olan cihazın </a:t>
            </a:r>
            <a:r>
              <a:rPr lang="tr-TR" dirty="0" err="1" smtClean="0"/>
              <a:t>arayüzüne</a:t>
            </a:r>
            <a:r>
              <a:rPr lang="tr-TR" dirty="0" smtClean="0"/>
              <a:t> tanıtılır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499" y="1494076"/>
            <a:ext cx="84201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8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3" y="194257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547664" y="431974"/>
            <a:ext cx="5571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Lider olarak ayarlı cihazın </a:t>
            </a:r>
            <a:r>
              <a:rPr lang="tr-TR" dirty="0" err="1" smtClean="0"/>
              <a:t>arayüzü</a:t>
            </a:r>
            <a:r>
              <a:rPr lang="tr-TR" dirty="0" smtClean="0"/>
              <a:t> aşağıdaki gibi görülmeli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914546"/>
            <a:ext cx="8496944" cy="481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3" y="194257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475656" y="169031"/>
            <a:ext cx="5852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Follover</a:t>
            </a:r>
            <a:r>
              <a:rPr lang="tr-TR" dirty="0" smtClean="0"/>
              <a:t> olarak ayarlı cihazın </a:t>
            </a:r>
            <a:r>
              <a:rPr lang="tr-TR" dirty="0" err="1" smtClean="0"/>
              <a:t>arayüzü</a:t>
            </a:r>
            <a:r>
              <a:rPr lang="tr-TR" dirty="0" smtClean="0"/>
              <a:t> aşağıdaki gibi görülmeli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874330"/>
            <a:ext cx="8352928" cy="481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3" y="194257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744411" y="313115"/>
            <a:ext cx="492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Lider olarak ayarlı cihazın mikrofon girişi aktif edilir</a:t>
            </a:r>
            <a:endParaRPr lang="tr-TR" dirty="0"/>
          </a:p>
        </p:txBody>
      </p:sp>
      <p:pic>
        <p:nvPicPr>
          <p:cNvPr id="6" name="Resim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755" y="926556"/>
            <a:ext cx="6989246" cy="5022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6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3" y="194257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744411" y="313115"/>
            <a:ext cx="492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Lider olarak ayarlı cihazın mikrofon girişi aktif edilir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943503"/>
            <a:ext cx="8280920" cy="48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1124743"/>
            <a:ext cx="8640960" cy="412615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051720" y="332656"/>
            <a:ext cx="3613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Follover</a:t>
            </a:r>
            <a:r>
              <a:rPr lang="tr-TR" dirty="0" smtClean="0"/>
              <a:t> cihazındaki </a:t>
            </a:r>
            <a:r>
              <a:rPr lang="tr-TR" dirty="0" err="1" smtClean="0"/>
              <a:t>player</a:t>
            </a:r>
            <a:r>
              <a:rPr lang="tr-TR" dirty="0" smtClean="0"/>
              <a:t> start </a:t>
            </a:r>
            <a:r>
              <a:rPr lang="tr-TR" dirty="0" err="1" smtClean="0"/>
              <a:t>edlir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5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4765</TotalTime>
  <Words>111</Words>
  <Application>Microsoft Office PowerPoint</Application>
  <PresentationFormat>Ekran Gösterisi (4:3)</PresentationFormat>
  <Paragraphs>23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맑은 고딕</vt:lpstr>
      <vt:lpstr>Arial</vt:lpstr>
      <vt:lpstr>Calibri</vt:lpstr>
      <vt:lpstr>Bircom Haz?r Template</vt:lpstr>
      <vt:lpstr>C8033 Peer to Peer Voice Announcement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 </cp:lastModifiedBy>
  <cp:revision>298</cp:revision>
  <dcterms:created xsi:type="dcterms:W3CDTF">2011-08-11T06:57:34Z</dcterms:created>
  <dcterms:modified xsi:type="dcterms:W3CDTF">2019-03-15T08:56:48Z</dcterms:modified>
</cp:coreProperties>
</file>