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44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5" r:id="rId27"/>
    <p:sldId id="34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5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om.com/ft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 smtClean="0"/>
              <a:t>GSM Uygulamaları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Ergin Boyacı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Eylül 2013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NetStar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887"/>
            <a:ext cx="864096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" y="612002"/>
            <a:ext cx="782568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1025"/>
            <a:ext cx="7010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ISDN/</a:t>
            </a:r>
            <a:r>
              <a:rPr lang="tr-TR" sz="2000" dirty="0" err="1" smtClean="0"/>
              <a:t>NetStar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887"/>
            <a:ext cx="864096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" y="612002"/>
            <a:ext cx="782568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" y="548680"/>
            <a:ext cx="7488832" cy="60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Uygulamaları/IP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" y="1124744"/>
            <a:ext cx="8859053" cy="50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Santral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8209"/>
            <a:ext cx="6840760" cy="46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</a:t>
            </a:r>
            <a:r>
              <a:rPr lang="tr-TR" sz="2000" dirty="0" err="1" smtClean="0"/>
              <a:t>Santarle</a:t>
            </a:r>
            <a:r>
              <a:rPr lang="tr-TR" sz="2000" dirty="0" smtClean="0"/>
              <a:t> özellik kazandırma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27" y="1052736"/>
            <a:ext cx="5485946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/>
              <a:t>S</a:t>
            </a:r>
            <a:r>
              <a:rPr lang="tr-TR" sz="2000" dirty="0" err="1" smtClean="0"/>
              <a:t>targate</a:t>
            </a:r>
            <a:r>
              <a:rPr lang="tr-TR" sz="2000" dirty="0" smtClean="0"/>
              <a:t> Uygulamaları</a:t>
            </a:r>
          </a:p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maliyet düşürme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056784" cy="52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Ajanda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45493" y="2420888"/>
            <a:ext cx="6840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GSM nedir ?</a:t>
            </a:r>
          </a:p>
          <a:p>
            <a:r>
              <a:rPr lang="tr-TR" dirty="0" smtClean="0"/>
              <a:t>2. Kişisel GSM ürünleri</a:t>
            </a:r>
          </a:p>
          <a:p>
            <a:r>
              <a:rPr lang="tr-TR" dirty="0" smtClean="0"/>
              <a:t>	BIRCOM</a:t>
            </a:r>
          </a:p>
          <a:p>
            <a:r>
              <a:rPr lang="tr-TR" dirty="0" smtClean="0"/>
              <a:t>3. Ev GSM ürünleri</a:t>
            </a:r>
          </a:p>
          <a:p>
            <a:r>
              <a:rPr lang="tr-TR" dirty="0"/>
              <a:t>4</a:t>
            </a:r>
            <a:r>
              <a:rPr lang="tr-TR" dirty="0" smtClean="0"/>
              <a:t>. Santral GSM ürünleri</a:t>
            </a:r>
          </a:p>
          <a:p>
            <a:r>
              <a:rPr lang="tr-TR" dirty="0"/>
              <a:t>5</a:t>
            </a:r>
            <a:r>
              <a:rPr lang="tr-TR" dirty="0" smtClean="0"/>
              <a:t>. ISDN Dijital FCT uygulamaları</a:t>
            </a:r>
          </a:p>
          <a:p>
            <a:r>
              <a:rPr lang="tr-TR" dirty="0"/>
              <a:t>6</a:t>
            </a:r>
            <a:r>
              <a:rPr lang="tr-TR" dirty="0" smtClean="0"/>
              <a:t>. VOIP FCT uygulamaları</a:t>
            </a:r>
          </a:p>
          <a:p>
            <a:r>
              <a:rPr lang="tr-TR" dirty="0"/>
              <a:t>7</a:t>
            </a:r>
            <a:r>
              <a:rPr lang="tr-TR" dirty="0" smtClean="0"/>
              <a:t>. Analog FCT uygulamaları</a:t>
            </a:r>
          </a:p>
          <a:p>
            <a:r>
              <a:rPr lang="tr-TR" dirty="0"/>
              <a:t>8. Kurulum esnasında dikkat edilmesi gerekenler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/>
              <a:t>S</a:t>
            </a:r>
            <a:r>
              <a:rPr lang="tr-TR" sz="2000" dirty="0" err="1" smtClean="0"/>
              <a:t>targate</a:t>
            </a:r>
            <a:r>
              <a:rPr lang="tr-TR" sz="2000" dirty="0" smtClean="0"/>
              <a:t> Uygulamaları</a:t>
            </a:r>
          </a:p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PRI yedekleme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" y="1196752"/>
            <a:ext cx="845311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uygulamaları/BRI </a:t>
            </a:r>
            <a:r>
              <a:rPr lang="tr-TR" sz="2000" dirty="0" err="1" smtClean="0"/>
              <a:t>Lite</a:t>
            </a:r>
            <a:r>
              <a:rPr lang="tr-TR" sz="2000" dirty="0" smtClean="0"/>
              <a:t> Uygulamaları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04875"/>
            <a:ext cx="8572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Analog FCT uygulamaları/</a:t>
            </a:r>
            <a:r>
              <a:rPr lang="tr-TR" sz="2000" dirty="0" err="1" smtClean="0"/>
              <a:t>EasyGate</a:t>
            </a: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14412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Analog FCT uygulamaları/</a:t>
            </a:r>
            <a:r>
              <a:rPr lang="tr-TR" sz="2000" dirty="0" err="1" smtClean="0"/>
              <a:t>EasyGate&amp;DigicomFXS</a:t>
            </a:r>
            <a:r>
              <a:rPr lang="tr-TR" sz="2000" dirty="0" smtClean="0"/>
              <a:t>/Ev yada ofiste sabit TT</a:t>
            </a:r>
          </a:p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hattının yerine kullanımı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8" y="980728"/>
            <a:ext cx="6696744" cy="53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Analog FCT uygulamaları/</a:t>
            </a:r>
            <a:r>
              <a:rPr lang="tr-TR" sz="2000" dirty="0" err="1" smtClean="0"/>
              <a:t>EasyGate&amp;DigicomFXS</a:t>
            </a:r>
            <a:r>
              <a:rPr lang="tr-TR" sz="2000" dirty="0" smtClean="0"/>
              <a:t>/Santral görüşmelerini</a:t>
            </a:r>
          </a:p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ucuzlatmak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00800" cy="52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Analog FCT uygulamaları/</a:t>
            </a:r>
            <a:r>
              <a:rPr lang="tr-TR" sz="2000" dirty="0" err="1" smtClean="0"/>
              <a:t>SmartGate&amp;DigicomFXS_FXO</a:t>
            </a:r>
            <a:r>
              <a:rPr lang="tr-TR" sz="2000" dirty="0" smtClean="0"/>
              <a:t>/Santral görüşmelerini</a:t>
            </a:r>
          </a:p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ucuzlatmak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" y="895983"/>
            <a:ext cx="7560840" cy="54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Kurulum esnasında dikkat edilmesi gerekenler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45758" y="1309900"/>
            <a:ext cx="86667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FCT cihazı GSM şebekesini kullanarak arama yaptığından dolayı 2G şebekesinin en iyi</a:t>
            </a:r>
          </a:p>
          <a:p>
            <a:r>
              <a:rPr lang="tr-TR" dirty="0" smtClean="0"/>
              <a:t>Olduğu yere konumlandırılması gerekiyor, müşterinin gösterdiği yere değil.</a:t>
            </a:r>
          </a:p>
          <a:p>
            <a:endParaRPr lang="tr-TR" dirty="0"/>
          </a:p>
          <a:p>
            <a:r>
              <a:rPr lang="tr-TR" dirty="0" smtClean="0"/>
              <a:t>FCT cihazı/cihazları  WIFI  modemlerden, telefon santralinden ve masaüstü telefonlardan</a:t>
            </a:r>
          </a:p>
          <a:p>
            <a:r>
              <a:rPr lang="tr-TR" dirty="0" smtClean="0"/>
              <a:t>mümkün olduğu kadar uzakta konumlandırılması gerekiyor, çünkü çağrı başlangıcı ve </a:t>
            </a:r>
          </a:p>
          <a:p>
            <a:r>
              <a:rPr lang="tr-TR" dirty="0" smtClean="0"/>
              <a:t>Konuşma esnasında yaydığı elektro </a:t>
            </a:r>
            <a:r>
              <a:rPr lang="tr-TR" dirty="0" err="1" smtClean="0"/>
              <a:t>magnetik</a:t>
            </a:r>
            <a:r>
              <a:rPr lang="tr-TR" dirty="0" smtClean="0"/>
              <a:t> alan çevresindeki cihazlarda gürültü yaratıyor</a:t>
            </a:r>
          </a:p>
          <a:p>
            <a:endParaRPr lang="tr-TR" dirty="0"/>
          </a:p>
          <a:p>
            <a:r>
              <a:rPr lang="tr-TR" dirty="0" smtClean="0"/>
              <a:t>Birden fazla FCT cihazının olduğu yerlerden FCT </a:t>
            </a:r>
            <a:r>
              <a:rPr lang="tr-TR" dirty="0" err="1" smtClean="0"/>
              <a:t>lerin</a:t>
            </a:r>
            <a:r>
              <a:rPr lang="tr-TR" dirty="0" smtClean="0"/>
              <a:t> antenleri arasında da tercihen 30cm</a:t>
            </a:r>
          </a:p>
          <a:p>
            <a:r>
              <a:rPr lang="tr-TR" dirty="0" smtClean="0"/>
              <a:t>Mesafe olması gerekiyor</a:t>
            </a:r>
          </a:p>
          <a:p>
            <a:endParaRPr lang="tr-TR" dirty="0"/>
          </a:p>
          <a:p>
            <a:r>
              <a:rPr lang="tr-TR" dirty="0" smtClean="0"/>
              <a:t>FCT ve Telefon santralindeki arama tipi kesinlikle DTMF olmalı</a:t>
            </a:r>
          </a:p>
          <a:p>
            <a:endParaRPr lang="tr-TR" dirty="0"/>
          </a:p>
          <a:p>
            <a:r>
              <a:rPr lang="tr-TR" dirty="0" smtClean="0"/>
              <a:t>Telefon santralinin LCR/ARS </a:t>
            </a:r>
            <a:r>
              <a:rPr lang="tr-TR" dirty="0" err="1" smtClean="0"/>
              <a:t>nin</a:t>
            </a:r>
            <a:r>
              <a:rPr lang="tr-TR" dirty="0" smtClean="0"/>
              <a:t> kesinlikle ayarlandığının ve doğru çalıştığından kontrol</a:t>
            </a:r>
          </a:p>
          <a:p>
            <a:r>
              <a:rPr lang="tr-TR" dirty="0" smtClean="0"/>
              <a:t>Edilmesi gerekir.</a:t>
            </a:r>
          </a:p>
          <a:p>
            <a:endParaRPr lang="tr-TR" dirty="0"/>
          </a:p>
          <a:p>
            <a:r>
              <a:rPr lang="tr-TR" dirty="0" smtClean="0"/>
              <a:t>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2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Kurulum esnasında dikkat edilmesi gerekenler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45758" y="1309900"/>
            <a:ext cx="82300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Gelen ve giden aramalarda DTMF tuşlamasının sorunsuz yapıldığından emin olunması </a:t>
            </a:r>
          </a:p>
          <a:p>
            <a:r>
              <a:rPr lang="tr-TR" dirty="0"/>
              <a:t>g</a:t>
            </a:r>
            <a:r>
              <a:rPr lang="tr-TR" dirty="0" smtClean="0"/>
              <a:t>erekir.</a:t>
            </a:r>
          </a:p>
          <a:p>
            <a:endParaRPr lang="tr-TR" dirty="0" smtClean="0"/>
          </a:p>
          <a:p>
            <a:r>
              <a:rPr lang="tr-TR" dirty="0" smtClean="0"/>
              <a:t>FCT cihazları FXS&amp;FXO </a:t>
            </a:r>
            <a:r>
              <a:rPr lang="tr-TR" dirty="0" err="1" smtClean="0"/>
              <a:t>lu</a:t>
            </a:r>
            <a:r>
              <a:rPr lang="tr-TR" dirty="0" smtClean="0"/>
              <a:t> ise TT hatlarının da çalıştığından emin olmak gerekir.</a:t>
            </a:r>
          </a:p>
          <a:p>
            <a:endParaRPr lang="tr-TR" dirty="0"/>
          </a:p>
          <a:p>
            <a:r>
              <a:rPr lang="tr-TR" dirty="0" smtClean="0"/>
              <a:t>Daha </a:t>
            </a:r>
            <a:r>
              <a:rPr lang="tr-TR" dirty="0" err="1" smtClean="0"/>
              <a:t>vazla</a:t>
            </a:r>
            <a:r>
              <a:rPr lang="tr-TR" dirty="0" smtClean="0"/>
              <a:t> eğitim </a:t>
            </a:r>
            <a:r>
              <a:rPr lang="tr-TR" dirty="0" err="1" smtClean="0"/>
              <a:t>dökümanı</a:t>
            </a:r>
            <a:r>
              <a:rPr lang="tr-TR" dirty="0" smtClean="0"/>
              <a:t> için aşağıdaki web sitesini ziyaret edebilirsiniz.</a:t>
            </a:r>
          </a:p>
          <a:p>
            <a:endParaRPr lang="tr-TR" dirty="0"/>
          </a:p>
          <a:p>
            <a:r>
              <a:rPr lang="tr-TR" dirty="0" smtClean="0">
                <a:hlinkClick r:id="rId2"/>
              </a:rPr>
              <a:t>www.bircom.com/ftp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517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GSM Nedir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4951" y="884188"/>
            <a:ext cx="88914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Global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Mobile Communications veya kısaca </a:t>
            </a:r>
            <a:r>
              <a:rPr lang="tr-TR" dirty="0" smtClean="0"/>
              <a:t>GSM</a:t>
            </a:r>
          </a:p>
          <a:p>
            <a:r>
              <a:rPr lang="tr-TR" dirty="0" smtClean="0"/>
              <a:t>(</a:t>
            </a:r>
            <a:r>
              <a:rPr lang="tr-TR" dirty="0"/>
              <a:t>Türkçe: Mobil İletişim İçin Küresel Sistem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GSM hücresel bir yapıya sahip ve ses ile birlikte veri iletişimine izin verir.</a:t>
            </a:r>
          </a:p>
          <a:p>
            <a:r>
              <a:rPr lang="tr-TR" dirty="0" smtClean="0"/>
              <a:t>Çök hücreli yapıya sahip olduğu için Roaming ve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handover</a:t>
            </a:r>
            <a:r>
              <a:rPr lang="tr-TR" dirty="0" smtClean="0"/>
              <a:t> </a:t>
            </a:r>
            <a:r>
              <a:rPr lang="tr-TR" dirty="0" err="1" smtClean="0"/>
              <a:t>özelliklerinide</a:t>
            </a:r>
            <a:r>
              <a:rPr lang="tr-TR" dirty="0" smtClean="0"/>
              <a:t> destekler</a:t>
            </a:r>
          </a:p>
          <a:p>
            <a:endParaRPr lang="tr-TR" dirty="0" smtClean="0"/>
          </a:p>
          <a:p>
            <a:r>
              <a:rPr lang="tr-TR" dirty="0" smtClean="0"/>
              <a:t>Şimdilik ve hala kullanımda olan iki adet şebeke vardır 2G ve 3G</a:t>
            </a:r>
          </a:p>
          <a:p>
            <a:endParaRPr lang="tr-TR" dirty="0" smtClean="0"/>
          </a:p>
          <a:p>
            <a:r>
              <a:rPr lang="tr-TR" dirty="0" smtClean="0"/>
              <a:t>2G şebekesi ülkelere göre farklılık gösteriş TR deki 2G şebekesinin frekansı 900 veya 1800Mhz</a:t>
            </a:r>
          </a:p>
          <a:p>
            <a:endParaRPr lang="tr-TR" dirty="0" smtClean="0"/>
          </a:p>
          <a:p>
            <a:r>
              <a:rPr lang="tr-TR" dirty="0" smtClean="0"/>
              <a:t>3G ise 2100 </a:t>
            </a:r>
            <a:r>
              <a:rPr lang="tr-TR" dirty="0" err="1" smtClean="0"/>
              <a:t>Mhz</a:t>
            </a:r>
            <a:r>
              <a:rPr lang="tr-TR" dirty="0" smtClean="0"/>
              <a:t> </a:t>
            </a:r>
            <a:r>
              <a:rPr lang="tr-TR" dirty="0" err="1" smtClean="0"/>
              <a:t>dir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Bundan sonraki GSM </a:t>
            </a:r>
            <a:r>
              <a:rPr lang="tr-TR" dirty="0" smtClean="0"/>
              <a:t>nesil </a:t>
            </a:r>
            <a:r>
              <a:rPr lang="tr-TR" dirty="0" smtClean="0"/>
              <a:t>ise 4G </a:t>
            </a:r>
            <a:r>
              <a:rPr lang="tr-TR" dirty="0" smtClean="0"/>
              <a:t>ve LTE destekli olacaktır, </a:t>
            </a:r>
            <a:r>
              <a:rPr lang="tr-TR" dirty="0" smtClean="0"/>
              <a:t>4G tamamen veri </a:t>
            </a:r>
            <a:r>
              <a:rPr lang="tr-TR" dirty="0" smtClean="0"/>
              <a:t>iletişimi </a:t>
            </a:r>
            <a:r>
              <a:rPr lang="tr-TR" dirty="0" smtClean="0"/>
              <a:t>üzerine</a:t>
            </a:r>
          </a:p>
          <a:p>
            <a:r>
              <a:rPr lang="tr-TR" dirty="0"/>
              <a:t>k</a:t>
            </a:r>
            <a:r>
              <a:rPr lang="tr-TR" dirty="0" smtClean="0"/>
              <a:t>urulu </a:t>
            </a:r>
            <a:r>
              <a:rPr lang="tr-TR" dirty="0"/>
              <a:t>bir yapıdır ve hızı 1 </a:t>
            </a:r>
            <a:r>
              <a:rPr lang="tr-TR" dirty="0" err="1" smtClean="0"/>
              <a:t>Gbit</a:t>
            </a:r>
            <a:r>
              <a:rPr lang="tr-TR" dirty="0" smtClean="0"/>
              <a:t> e kadar çıkabiliyor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0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GSM Nedir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7"/>
            <a:ext cx="4896544" cy="372176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652120" y="1422123"/>
            <a:ext cx="30598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Mobile </a:t>
            </a:r>
            <a:r>
              <a:rPr lang="tr-TR" dirty="0" err="1"/>
              <a:t>switching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(MSC</a:t>
            </a:r>
            <a:r>
              <a:rPr lang="tr-TR" dirty="0" smtClean="0"/>
              <a:t>)</a:t>
            </a:r>
          </a:p>
          <a:p>
            <a:r>
              <a:rPr lang="tr-TR" dirty="0"/>
              <a:t>Base Station. Controller (BSC</a:t>
            </a:r>
            <a:r>
              <a:rPr lang="tr-TR" dirty="0" smtClean="0"/>
              <a:t>)</a:t>
            </a:r>
          </a:p>
          <a:p>
            <a:r>
              <a:rPr lang="tr-TR" dirty="0" smtClean="0"/>
              <a:t>Base </a:t>
            </a:r>
            <a:r>
              <a:rPr lang="tr-TR" dirty="0" err="1" smtClean="0"/>
              <a:t>station</a:t>
            </a:r>
            <a:r>
              <a:rPr lang="tr-TR" dirty="0" smtClean="0"/>
              <a:t> ( BTS )</a:t>
            </a:r>
          </a:p>
          <a:p>
            <a:r>
              <a:rPr lang="tr-TR" dirty="0"/>
              <a:t>IMSI=International mobile </a:t>
            </a:r>
            <a:endParaRPr lang="tr-TR" dirty="0" smtClean="0"/>
          </a:p>
          <a:p>
            <a:r>
              <a:rPr lang="tr-TR" dirty="0"/>
              <a:t>	 </a:t>
            </a:r>
            <a:r>
              <a:rPr lang="tr-TR" dirty="0" smtClean="0"/>
              <a:t> </a:t>
            </a:r>
            <a:r>
              <a:rPr lang="tr-TR" dirty="0" err="1" smtClean="0"/>
              <a:t>subscriber</a:t>
            </a:r>
            <a:r>
              <a:rPr lang="tr-TR" dirty="0" smtClean="0"/>
              <a:t> </a:t>
            </a:r>
            <a:r>
              <a:rPr lang="tr-TR" dirty="0" err="1"/>
              <a:t>identity</a:t>
            </a:r>
            <a:endParaRPr lang="tr-TR" dirty="0"/>
          </a:p>
          <a:p>
            <a:r>
              <a:rPr lang="tr-TR" dirty="0" smtClean="0"/>
              <a:t>286= TR</a:t>
            </a:r>
          </a:p>
          <a:p>
            <a:r>
              <a:rPr lang="tr-TR" dirty="0" smtClean="0"/>
              <a:t>01=</a:t>
            </a:r>
            <a:r>
              <a:rPr lang="tr-TR" dirty="0" err="1" smtClean="0"/>
              <a:t>Turkcell</a:t>
            </a:r>
            <a:endParaRPr lang="tr-TR" dirty="0" smtClean="0"/>
          </a:p>
          <a:p>
            <a:r>
              <a:rPr lang="tr-TR" dirty="0" smtClean="0"/>
              <a:t>02=Vodafone</a:t>
            </a:r>
          </a:p>
          <a:p>
            <a:r>
              <a:rPr lang="tr-TR" dirty="0" smtClean="0"/>
              <a:t>03=Avea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2132856"/>
            <a:ext cx="8228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En çok bilinen ürün cep telefonudur</a:t>
            </a:r>
          </a:p>
          <a:p>
            <a:r>
              <a:rPr lang="tr-TR" dirty="0"/>
              <a:t>	</a:t>
            </a:r>
            <a:r>
              <a:rPr lang="tr-TR" dirty="0" smtClean="0"/>
              <a:t>Smart Phone, Akıllı yani işletim sistemine sahip </a:t>
            </a:r>
            <a:r>
              <a:rPr lang="tr-TR" dirty="0" smtClean="0"/>
              <a:t>olan telefonlardır</a:t>
            </a:r>
            <a:endParaRPr lang="tr-TR" dirty="0" smtClean="0"/>
          </a:p>
          <a:p>
            <a:r>
              <a:rPr lang="tr-TR" dirty="0"/>
              <a:t>	</a:t>
            </a:r>
            <a:r>
              <a:rPr lang="tr-TR" dirty="0" smtClean="0"/>
              <a:t>GSM </a:t>
            </a:r>
            <a:r>
              <a:rPr lang="tr-TR" dirty="0" err="1" smtClean="0"/>
              <a:t>phone</a:t>
            </a:r>
            <a:r>
              <a:rPr lang="tr-TR" dirty="0" smtClean="0"/>
              <a:t>, geliştirilebilir bir işletim sistemine sahip </a:t>
            </a:r>
            <a:r>
              <a:rPr lang="tr-TR" dirty="0" smtClean="0"/>
              <a:t>olmayan telefonlardır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Bilgisayarlar</a:t>
            </a:r>
            <a:r>
              <a:rPr lang="tr-TR" dirty="0" smtClean="0"/>
              <a:t>, Laptop, tablet gibi ürünlere </a:t>
            </a:r>
            <a:r>
              <a:rPr lang="tr-TR" dirty="0" err="1" smtClean="0"/>
              <a:t>gsm</a:t>
            </a:r>
            <a:r>
              <a:rPr lang="tr-TR" dirty="0" smtClean="0"/>
              <a:t> </a:t>
            </a:r>
            <a:r>
              <a:rPr lang="tr-TR" dirty="0" err="1" smtClean="0"/>
              <a:t>modulü</a:t>
            </a:r>
            <a:r>
              <a:rPr lang="tr-TR" dirty="0" smtClean="0"/>
              <a:t> </a:t>
            </a:r>
            <a:r>
              <a:rPr lang="tr-TR" dirty="0" smtClean="0"/>
              <a:t>var ve bu internet </a:t>
            </a:r>
            <a:r>
              <a:rPr lang="tr-TR" dirty="0" smtClean="0"/>
              <a:t>e</a:t>
            </a:r>
            <a:r>
              <a:rPr lang="tr-TR" dirty="0" smtClean="0"/>
              <a:t>rişimi </a:t>
            </a:r>
            <a:r>
              <a:rPr lang="tr-TR" dirty="0" smtClean="0"/>
              <a:t>için</a:t>
            </a:r>
          </a:p>
          <a:p>
            <a:r>
              <a:rPr lang="tr-TR" dirty="0" smtClean="0"/>
              <a:t>Kullanılıyor.</a:t>
            </a:r>
          </a:p>
          <a:p>
            <a:endParaRPr lang="tr-TR" dirty="0"/>
          </a:p>
          <a:p>
            <a:r>
              <a:rPr lang="tr-TR" dirty="0" smtClean="0"/>
              <a:t>Takip araçları, kişi veya araç takip sistemleri yada bu sistemin GPS ile entegre edilmesi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4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2132856"/>
            <a:ext cx="8228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/>
              <a:t>Analog FCT (</a:t>
            </a:r>
            <a:r>
              <a:rPr lang="tr-TR" dirty="0" err="1"/>
              <a:t>Fixed</a:t>
            </a:r>
            <a:r>
              <a:rPr lang="tr-TR" dirty="0"/>
              <a:t> Cellular Terminal </a:t>
            </a:r>
            <a:r>
              <a:rPr lang="tr-TR" dirty="0" smtClean="0"/>
              <a:t> )</a:t>
            </a:r>
          </a:p>
          <a:p>
            <a:r>
              <a:rPr lang="tr-TR" dirty="0" smtClean="0"/>
              <a:t>3G </a:t>
            </a:r>
            <a:r>
              <a:rPr lang="tr-TR" dirty="0" err="1" smtClean="0"/>
              <a:t>Router</a:t>
            </a:r>
            <a:r>
              <a:rPr lang="tr-TR" dirty="0"/>
              <a:t> </a:t>
            </a:r>
            <a:r>
              <a:rPr lang="tr-TR" dirty="0" smtClean="0"/>
              <a:t>&amp; WIFI Hot Spot</a:t>
            </a:r>
          </a:p>
          <a:p>
            <a:r>
              <a:rPr lang="tr-TR" dirty="0" smtClean="0"/>
              <a:t>3G </a:t>
            </a:r>
            <a:r>
              <a:rPr lang="tr-TR" dirty="0" err="1" smtClean="0"/>
              <a:t>Router</a:t>
            </a:r>
            <a:r>
              <a:rPr lang="tr-TR" dirty="0" smtClean="0"/>
              <a:t> &amp; WIFI </a:t>
            </a:r>
            <a:r>
              <a:rPr lang="tr-TR" dirty="0" err="1" smtClean="0"/>
              <a:t>HotSpot</a:t>
            </a:r>
            <a:r>
              <a:rPr lang="tr-TR" dirty="0" smtClean="0"/>
              <a:t> &amp; FXS</a:t>
            </a:r>
          </a:p>
          <a:p>
            <a:r>
              <a:rPr lang="tr-TR" dirty="0" smtClean="0"/>
              <a:t>M2M, Machine </a:t>
            </a:r>
            <a:r>
              <a:rPr lang="tr-TR" dirty="0" err="1" smtClean="0"/>
              <a:t>to</a:t>
            </a:r>
            <a:r>
              <a:rPr lang="tr-TR" dirty="0" smtClean="0"/>
              <a:t> Machine, elektrikli ev aletlerini kontrol edilebilmesi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2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Santral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07904" y="263691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Analog FCT</a:t>
            </a:r>
          </a:p>
          <a:p>
            <a:r>
              <a:rPr lang="tr-TR" dirty="0" smtClean="0"/>
              <a:t>VOIP FCT</a:t>
            </a:r>
          </a:p>
          <a:p>
            <a:r>
              <a:rPr lang="tr-TR" dirty="0" smtClean="0"/>
              <a:t>ISDN FCT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/>
              <a:t>Analog FCT, FXS veya </a:t>
            </a:r>
            <a:r>
              <a:rPr lang="tr-TR" sz="2000" dirty="0" smtClean="0"/>
              <a:t>FXS&amp;FXO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306302"/>
            <a:ext cx="2808312" cy="253560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09422"/>
            <a:ext cx="3041451" cy="3471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149627"/>
            <a:ext cx="3024336" cy="34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3G </a:t>
            </a:r>
            <a:r>
              <a:rPr lang="tr-TR" sz="2000" dirty="0" err="1" smtClean="0"/>
              <a:t>Router</a:t>
            </a:r>
            <a:r>
              <a:rPr lang="tr-TR" sz="2000" dirty="0" smtClean="0"/>
              <a:t>/</a:t>
            </a:r>
            <a:r>
              <a:rPr lang="tr-TR" sz="2000" dirty="0" err="1" smtClean="0"/>
              <a:t>EasyRoute</a:t>
            </a:r>
            <a:r>
              <a:rPr lang="tr-TR" sz="2000" dirty="0" smtClean="0"/>
              <a:t>/</a:t>
            </a:r>
            <a:r>
              <a:rPr lang="tr-TR" sz="2000" dirty="0" err="1" smtClean="0"/>
              <a:t>WIFI&amp;HotSpot&amp;FXS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1025"/>
            <a:ext cx="7010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4235</TotalTime>
  <Words>437</Words>
  <Application>Microsoft Office PowerPoint</Application>
  <PresentationFormat>Ekran Gösterisi (4:3)</PresentationFormat>
  <Paragraphs>109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맑은 고딕</vt:lpstr>
      <vt:lpstr>Arial</vt:lpstr>
      <vt:lpstr>Calibri</vt:lpstr>
      <vt:lpstr>Bircom Haz?r Template</vt:lpstr>
      <vt:lpstr>GSM Uygulamaları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265</cp:revision>
  <dcterms:created xsi:type="dcterms:W3CDTF">2011-08-11T06:57:34Z</dcterms:created>
  <dcterms:modified xsi:type="dcterms:W3CDTF">2013-09-12T14:42:03Z</dcterms:modified>
</cp:coreProperties>
</file>