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47" r:id="rId4"/>
    <p:sldId id="324" r:id="rId5"/>
    <p:sldId id="348" r:id="rId6"/>
    <p:sldId id="349" r:id="rId7"/>
    <p:sldId id="350" r:id="rId8"/>
    <p:sldId id="325" r:id="rId9"/>
    <p:sldId id="351" r:id="rId10"/>
    <p:sldId id="353" r:id="rId11"/>
    <p:sldId id="352" r:id="rId12"/>
    <p:sldId id="326" r:id="rId13"/>
    <p:sldId id="327" r:id="rId14"/>
    <p:sldId id="354" r:id="rId15"/>
    <p:sldId id="330" r:id="rId16"/>
    <p:sldId id="355" r:id="rId17"/>
    <p:sldId id="356" r:id="rId18"/>
    <p:sldId id="333" r:id="rId19"/>
    <p:sldId id="357" r:id="rId20"/>
    <p:sldId id="329" r:id="rId21"/>
    <p:sldId id="358" r:id="rId22"/>
    <p:sldId id="359" r:id="rId23"/>
    <p:sldId id="344" r:id="rId24"/>
    <p:sldId id="335" r:id="rId25"/>
    <p:sldId id="362" r:id="rId26"/>
    <p:sldId id="361" r:id="rId27"/>
    <p:sldId id="363" r:id="rId28"/>
    <p:sldId id="334" r:id="rId29"/>
    <p:sldId id="336" r:id="rId30"/>
    <p:sldId id="360" r:id="rId31"/>
    <p:sldId id="3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5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 smtClean="0"/>
              <a:t>GSM Teknolojileri ve Uygulamaları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Ergin Boyacı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Kasım 2013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75892" y="1052736"/>
            <a:ext cx="822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M2M</a:t>
            </a:r>
            <a:r>
              <a:rPr lang="tr-TR" dirty="0" smtClean="0"/>
              <a:t>, Machine </a:t>
            </a:r>
            <a:r>
              <a:rPr lang="tr-TR" dirty="0" err="1" smtClean="0"/>
              <a:t>to</a:t>
            </a:r>
            <a:r>
              <a:rPr lang="tr-TR" dirty="0" smtClean="0"/>
              <a:t> Machine, elektrikli ev aletlerini kontrol edilebilmesi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88459"/>
            <a:ext cx="6408712" cy="52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 smtClean="0"/>
              <a:t>M2M Global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59632" y="10527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M2M</a:t>
            </a:r>
            <a:r>
              <a:rPr lang="tr-TR" dirty="0" smtClean="0"/>
              <a:t>, Machine </a:t>
            </a:r>
            <a:r>
              <a:rPr lang="tr-TR" dirty="0" err="1" smtClean="0"/>
              <a:t>to</a:t>
            </a:r>
            <a:r>
              <a:rPr lang="tr-TR" dirty="0" smtClean="0"/>
              <a:t> Machine, elektrikli ev aletlerini kontrol edilebilmesi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2" y="1427876"/>
            <a:ext cx="7240165" cy="54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Santral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07904" y="263691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Analog FCT</a:t>
            </a:r>
          </a:p>
          <a:p>
            <a:r>
              <a:rPr lang="tr-TR" dirty="0" err="1" smtClean="0"/>
              <a:t>Digital</a:t>
            </a:r>
            <a:r>
              <a:rPr lang="tr-TR" dirty="0" smtClean="0"/>
              <a:t> FCT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/>
              <a:t>Analog FCT, FXS veya </a:t>
            </a:r>
            <a:r>
              <a:rPr lang="tr-TR" sz="2000" dirty="0" smtClean="0"/>
              <a:t>FXS&amp;FXO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3" y="1844824"/>
            <a:ext cx="4953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/>
              <a:t>Analog FCT, FXS veya </a:t>
            </a:r>
            <a:r>
              <a:rPr lang="tr-TR" sz="2000" dirty="0" smtClean="0"/>
              <a:t>FXS&amp;FXO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14" y="1137093"/>
            <a:ext cx="6760161" cy="48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1025"/>
            <a:ext cx="7010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14412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52736"/>
            <a:ext cx="8572500" cy="54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smtClean="0"/>
              <a:t>ISDN/ BRI </a:t>
            </a:r>
            <a:r>
              <a:rPr lang="tr-TR" sz="2000" dirty="0" err="1" smtClean="0"/>
              <a:t>Lite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" y="548680"/>
            <a:ext cx="7488832" cy="60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err="1" smtClean="0"/>
              <a:t>ISDN&amp;Voip</a:t>
            </a:r>
            <a:r>
              <a:rPr lang="tr-TR" sz="2000" dirty="0" smtClean="0"/>
              <a:t>/ BRI </a:t>
            </a:r>
            <a:r>
              <a:rPr lang="tr-TR" sz="2000" dirty="0" err="1" smtClean="0"/>
              <a:t>Lite</a:t>
            </a:r>
            <a:r>
              <a:rPr lang="tr-TR" sz="2000" dirty="0" smtClean="0"/>
              <a:t> /Uygulama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72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Ajanda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45493" y="242088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Gsm</a:t>
            </a:r>
            <a:r>
              <a:rPr lang="tr-TR" dirty="0" smtClean="0"/>
              <a:t> ağları</a:t>
            </a:r>
          </a:p>
          <a:p>
            <a:r>
              <a:rPr lang="tr-TR" dirty="0" smtClean="0"/>
              <a:t>2</a:t>
            </a:r>
            <a:r>
              <a:rPr lang="tr-TR" dirty="0" smtClean="0"/>
              <a:t>. Kişisel GSM </a:t>
            </a:r>
            <a:r>
              <a:rPr lang="tr-TR" dirty="0" smtClean="0"/>
              <a:t>ürünleri</a:t>
            </a:r>
            <a:endParaRPr lang="tr-TR" dirty="0" smtClean="0"/>
          </a:p>
          <a:p>
            <a:r>
              <a:rPr lang="tr-TR" dirty="0" smtClean="0"/>
              <a:t>3. Ev GSM ürünleri</a:t>
            </a:r>
          </a:p>
          <a:p>
            <a:r>
              <a:rPr lang="tr-TR" dirty="0" smtClean="0"/>
              <a:t>4. M2M Global</a:t>
            </a:r>
          </a:p>
          <a:p>
            <a:r>
              <a:rPr lang="tr-TR" dirty="0"/>
              <a:t>5</a:t>
            </a:r>
            <a:r>
              <a:rPr lang="tr-TR" dirty="0" smtClean="0"/>
              <a:t>. </a:t>
            </a:r>
            <a:r>
              <a:rPr lang="tr-TR" dirty="0" smtClean="0"/>
              <a:t>Santral GSM </a:t>
            </a:r>
            <a:r>
              <a:rPr lang="tr-TR" dirty="0" smtClean="0"/>
              <a:t>ürünleri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smtClean="0"/>
              <a:t>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5" y="581170"/>
            <a:ext cx="782568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smtClean="0"/>
              <a:t>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8" y="878544"/>
            <a:ext cx="6689424" cy="49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smtClean="0"/>
              <a:t>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9611"/>
            <a:ext cx="8031469" cy="4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err="1" smtClean="0"/>
              <a:t>NetStar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887"/>
            <a:ext cx="864096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Santral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8209"/>
            <a:ext cx="6840760" cy="46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0" y="-99392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</a:t>
            </a:r>
            <a:r>
              <a:rPr lang="tr-TR" sz="2000" dirty="0" smtClean="0"/>
              <a:t>ISDN yedekleme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8964488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</a:t>
            </a:r>
            <a:r>
              <a:rPr lang="tr-TR" sz="2000" dirty="0" smtClean="0"/>
              <a:t>DDI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</a:t>
            </a:r>
            <a:r>
              <a:rPr lang="tr-TR" sz="2000" dirty="0" smtClean="0"/>
              <a:t>Sim </a:t>
            </a:r>
            <a:r>
              <a:rPr lang="tr-TR" sz="2000" dirty="0" err="1" smtClean="0"/>
              <a:t>yaklama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52"/>
            <a:ext cx="903649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Uygulamaları/IP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" y="1124744"/>
            <a:ext cx="8859053" cy="50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</a:t>
            </a:r>
            <a:r>
              <a:rPr lang="tr-TR" sz="2000" dirty="0" err="1" smtClean="0"/>
              <a:t>Santarle</a:t>
            </a:r>
            <a:r>
              <a:rPr lang="tr-TR" sz="2000" dirty="0" smtClean="0"/>
              <a:t> özellik kazandırma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27" y="1052736"/>
            <a:ext cx="5485946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err="1" smtClean="0"/>
              <a:t>Gsm</a:t>
            </a:r>
            <a:r>
              <a:rPr lang="tr-TR" sz="3200" noProof="0" dirty="0" smtClean="0"/>
              <a:t> Ağları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2132856"/>
            <a:ext cx="8228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2G- 850 </a:t>
            </a:r>
            <a:r>
              <a:rPr lang="tr-TR" dirty="0" err="1" smtClean="0"/>
              <a:t>Mh</a:t>
            </a:r>
            <a:r>
              <a:rPr lang="tr-TR" dirty="0" smtClean="0"/>
              <a:t>, 900 </a:t>
            </a:r>
            <a:r>
              <a:rPr lang="tr-TR" dirty="0" err="1" smtClean="0"/>
              <a:t>Mhz</a:t>
            </a:r>
            <a:r>
              <a:rPr lang="tr-TR" dirty="0" smtClean="0"/>
              <a:t>, 1800 </a:t>
            </a:r>
            <a:r>
              <a:rPr lang="tr-TR" dirty="0" err="1" smtClean="0"/>
              <a:t>Mhz</a:t>
            </a:r>
            <a:r>
              <a:rPr lang="tr-TR" dirty="0" smtClean="0"/>
              <a:t>, 1900 </a:t>
            </a:r>
            <a:r>
              <a:rPr lang="tr-TR" dirty="0" err="1" smtClean="0"/>
              <a:t>Mh</a:t>
            </a:r>
            <a:r>
              <a:rPr lang="tr-TR" dirty="0" smtClean="0"/>
              <a:t>, </a:t>
            </a:r>
          </a:p>
          <a:p>
            <a:r>
              <a:rPr lang="tr-TR" dirty="0"/>
              <a:t>	</a:t>
            </a:r>
            <a:r>
              <a:rPr lang="en-US" dirty="0"/>
              <a:t>General packet radio service (GPRS</a:t>
            </a:r>
            <a:r>
              <a:rPr lang="en-US" dirty="0" smtClean="0"/>
              <a:t>)</a:t>
            </a:r>
            <a:r>
              <a:rPr lang="tr-TR" dirty="0" smtClean="0"/>
              <a:t>, </a:t>
            </a:r>
            <a:r>
              <a:rPr lang="tr-TR" dirty="0"/>
              <a:t>56–114 </a:t>
            </a:r>
            <a:r>
              <a:rPr lang="tr-TR" dirty="0" err="1" smtClean="0"/>
              <a:t>kbit</a:t>
            </a:r>
            <a:r>
              <a:rPr lang="tr-TR" dirty="0" smtClean="0"/>
              <a:t>/</a:t>
            </a:r>
            <a:r>
              <a:rPr lang="tr-TR" dirty="0" err="1" smtClean="0"/>
              <a:t>second</a:t>
            </a:r>
            <a:endParaRPr lang="tr-TR" dirty="0" smtClean="0"/>
          </a:p>
          <a:p>
            <a:r>
              <a:rPr lang="tr-TR" dirty="0"/>
              <a:t>	</a:t>
            </a:r>
            <a:r>
              <a:rPr lang="en-US" dirty="0"/>
              <a:t>Enhanced Data rates for GSM Evolution (EDGE</a:t>
            </a:r>
            <a:r>
              <a:rPr lang="en-US" dirty="0" smtClean="0"/>
              <a:t>)</a:t>
            </a:r>
            <a:r>
              <a:rPr lang="tr-TR" dirty="0" smtClean="0"/>
              <a:t>, 400kb-1mb</a:t>
            </a:r>
          </a:p>
          <a:p>
            <a:r>
              <a:rPr lang="tr-TR" dirty="0" smtClean="0"/>
              <a:t>3G- 2100 </a:t>
            </a:r>
            <a:r>
              <a:rPr lang="tr-TR" dirty="0" err="1" smtClean="0"/>
              <a:t>Mhz</a:t>
            </a:r>
            <a:endParaRPr lang="tr-TR" dirty="0" smtClean="0"/>
          </a:p>
          <a:p>
            <a:r>
              <a:rPr lang="tr-TR" dirty="0"/>
              <a:t>	</a:t>
            </a:r>
            <a:r>
              <a:rPr lang="en-US" dirty="0"/>
              <a:t> High Speed Packet Access (HSPA</a:t>
            </a:r>
            <a:r>
              <a:rPr lang="en-US" dirty="0" smtClean="0"/>
              <a:t>)</a:t>
            </a:r>
            <a:r>
              <a:rPr lang="tr-TR" dirty="0" smtClean="0"/>
              <a:t> 14,4 </a:t>
            </a:r>
            <a:r>
              <a:rPr lang="tr-TR" dirty="0" err="1" smtClean="0"/>
              <a:t>Mhz</a:t>
            </a:r>
            <a:endParaRPr lang="tr-TR" dirty="0" smtClean="0"/>
          </a:p>
          <a:p>
            <a:r>
              <a:rPr lang="tr-TR" dirty="0"/>
              <a:t>4G- LTE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Term</a:t>
            </a:r>
            <a:r>
              <a:rPr lang="tr-TR" dirty="0"/>
              <a:t> </a:t>
            </a:r>
            <a:r>
              <a:rPr lang="tr-TR" dirty="0" err="1" smtClean="0"/>
              <a:t>Evolution</a:t>
            </a:r>
            <a:r>
              <a:rPr lang="tr-TR" dirty="0"/>
              <a:t>, teoride 672 </a:t>
            </a:r>
            <a:r>
              <a:rPr lang="tr-TR" dirty="0" err="1" smtClean="0"/>
              <a:t>Mbit</a:t>
            </a:r>
            <a:r>
              <a:rPr lang="tr-TR" dirty="0" smtClean="0"/>
              <a:t>/s mümkün olabilir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1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</a:t>
            </a:r>
            <a:r>
              <a:rPr lang="tr-TR" sz="2000" dirty="0" smtClean="0"/>
              <a:t>Uygulamaları/Çağrı Merkezi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6" y="1052736"/>
            <a:ext cx="8193018" cy="53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0" y="0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</a:t>
            </a:r>
            <a:r>
              <a:rPr lang="tr-TR" sz="2000" dirty="0" smtClean="0"/>
              <a:t>Uygulamaları/Başarı Hikayesi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4" y="1414437"/>
            <a:ext cx="2036812" cy="12220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70" y="1227228"/>
            <a:ext cx="2582234" cy="15581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2160240" cy="144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02" y="1409392"/>
            <a:ext cx="2256954" cy="14051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17" y="3655665"/>
            <a:ext cx="2381635" cy="1552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8" y="3765201"/>
            <a:ext cx="2262205" cy="14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6971" y="2749605"/>
            <a:ext cx="391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GSM </a:t>
            </a:r>
            <a:r>
              <a:rPr lang="tr-TR" dirty="0" err="1" smtClean="0"/>
              <a:t>phone</a:t>
            </a:r>
            <a:r>
              <a:rPr lang="tr-TR" dirty="0" smtClean="0"/>
              <a:t>, geliştirilebilir bir işletim sistemine sahip olmayan </a:t>
            </a:r>
            <a:r>
              <a:rPr lang="tr-TR" dirty="0" smtClean="0"/>
              <a:t>telefonlardır, ama kendi melodini yarata biliyorsun…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24" y="134076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3534" y="253396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Smart </a:t>
            </a:r>
            <a:r>
              <a:rPr lang="tr-TR" dirty="0" smtClean="0"/>
              <a:t>Phone, </a:t>
            </a:r>
            <a:r>
              <a:rPr lang="tr-TR" dirty="0" smtClean="0"/>
              <a:t>Akıllı, </a:t>
            </a:r>
            <a:r>
              <a:rPr lang="tr-TR" dirty="0" smtClean="0"/>
              <a:t>yani işletim sistemine sahip </a:t>
            </a:r>
            <a:r>
              <a:rPr lang="tr-TR" dirty="0" smtClean="0"/>
              <a:t>ve geliştirilebilir olan telefonlardır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84188"/>
            <a:ext cx="3063668" cy="57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7264" y="1556793"/>
            <a:ext cx="708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Bilgisayarlar, Laptop, tablet gibi ürünlere </a:t>
            </a:r>
            <a:r>
              <a:rPr lang="tr-TR" dirty="0" err="1" smtClean="0"/>
              <a:t>gsm</a:t>
            </a:r>
            <a:r>
              <a:rPr lang="tr-TR" dirty="0" smtClean="0"/>
              <a:t> </a:t>
            </a:r>
            <a:r>
              <a:rPr lang="tr-TR" dirty="0" err="1" smtClean="0"/>
              <a:t>modulü</a:t>
            </a:r>
            <a:r>
              <a:rPr lang="tr-TR" dirty="0" smtClean="0"/>
              <a:t> var ve bu internet erişimi için Kullanılıyor.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08920"/>
            <a:ext cx="4104456" cy="34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7264" y="2731298"/>
            <a:ext cx="240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Takip araçları, kişi veya araç takip sistemleri yada bu sistemin GPS ile entegre edilmesi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68761"/>
            <a:ext cx="47175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29669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Analog </a:t>
            </a:r>
            <a:r>
              <a:rPr lang="tr-TR" dirty="0"/>
              <a:t>FCT (</a:t>
            </a:r>
            <a:r>
              <a:rPr lang="tr-TR" dirty="0" err="1"/>
              <a:t>Fixed</a:t>
            </a:r>
            <a:r>
              <a:rPr lang="tr-TR" dirty="0"/>
              <a:t> Cellular Terminal </a:t>
            </a:r>
            <a:r>
              <a:rPr lang="tr-TR" dirty="0" smtClean="0"/>
              <a:t> </a:t>
            </a:r>
            <a:r>
              <a:rPr lang="tr-TR" dirty="0" smtClean="0"/>
              <a:t>)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5892"/>
            <a:ext cx="8136904" cy="57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15816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3G </a:t>
            </a:r>
            <a:r>
              <a:rPr lang="tr-TR" dirty="0" err="1" smtClean="0"/>
              <a:t>Router</a:t>
            </a:r>
            <a:r>
              <a:rPr lang="tr-TR" dirty="0" smtClean="0"/>
              <a:t> &amp; WIFI </a:t>
            </a:r>
            <a:r>
              <a:rPr lang="tr-TR" dirty="0" err="1" smtClean="0"/>
              <a:t>HotSpot</a:t>
            </a:r>
            <a:r>
              <a:rPr lang="tr-TR" dirty="0" smtClean="0"/>
              <a:t> &amp; </a:t>
            </a:r>
            <a:r>
              <a:rPr lang="tr-TR" dirty="0" smtClean="0"/>
              <a:t>FXS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" y="1074440"/>
            <a:ext cx="6724972" cy="54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4357</TotalTime>
  <Words>295</Words>
  <Application>Microsoft Office PowerPoint</Application>
  <PresentationFormat>Ekran Gösterisi (4:3)</PresentationFormat>
  <Paragraphs>59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Calibri</vt:lpstr>
      <vt:lpstr>Bircom Haz?r Template</vt:lpstr>
      <vt:lpstr>GSM Teknolojileri ve Uygulamaları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300</cp:revision>
  <dcterms:created xsi:type="dcterms:W3CDTF">2011-08-11T06:57:34Z</dcterms:created>
  <dcterms:modified xsi:type="dcterms:W3CDTF">2013-11-18T09:15:38Z</dcterms:modified>
</cp:coreProperties>
</file>